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69" r:id="rId2"/>
    <p:sldId id="375" r:id="rId3"/>
    <p:sldId id="352" r:id="rId4"/>
    <p:sldId id="356" r:id="rId5"/>
    <p:sldId id="392" r:id="rId6"/>
    <p:sldId id="393" r:id="rId7"/>
    <p:sldId id="381" r:id="rId8"/>
    <p:sldId id="379" r:id="rId9"/>
    <p:sldId id="395" r:id="rId10"/>
    <p:sldId id="288" r:id="rId11"/>
    <p:sldId id="319" r:id="rId12"/>
    <p:sldId id="396" r:id="rId13"/>
    <p:sldId id="370" r:id="rId14"/>
    <p:sldId id="308" r:id="rId15"/>
    <p:sldId id="391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59C"/>
    <a:srgbClr val="64A38E"/>
    <a:srgbClr val="A8ACC7"/>
    <a:srgbClr val="B280B1"/>
    <a:srgbClr val="E57E75"/>
    <a:srgbClr val="ABDBE9"/>
    <a:srgbClr val="87A4C4"/>
    <a:srgbClr val="F8D6E4"/>
    <a:srgbClr val="06A294"/>
    <a:srgbClr val="EFF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0" autoAdjust="0"/>
    <p:restoredTop sz="91837" autoAdjust="0"/>
  </p:normalViewPr>
  <p:slideViewPr>
    <p:cSldViewPr snapToGrid="0">
      <p:cViewPr varScale="1">
        <p:scale>
          <a:sx n="68" d="100"/>
          <a:sy n="68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26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199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201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06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93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6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113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905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196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73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734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28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19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938000" y="0"/>
            <a:ext cx="7254000" cy="6858000"/>
          </a:xfrm>
          <a:custGeom>
            <a:avLst/>
            <a:gdLst>
              <a:gd name="connsiteX0" fmla="*/ 4422392 w 7254000"/>
              <a:gd name="connsiteY0" fmla="*/ 1 h 6858000"/>
              <a:gd name="connsiteX1" fmla="*/ 7254000 w 7254000"/>
              <a:gd name="connsiteY1" fmla="*/ 1 h 6858000"/>
              <a:gd name="connsiteX2" fmla="*/ 7254000 w 7254000"/>
              <a:gd name="connsiteY2" fmla="*/ 5228345 h 6858000"/>
              <a:gd name="connsiteX3" fmla="*/ 1883519 w 7254000"/>
              <a:gd name="connsiteY3" fmla="*/ 1 h 6858000"/>
              <a:gd name="connsiteX4" fmla="*/ 4229096 w 7254000"/>
              <a:gd name="connsiteY4" fmla="*/ 1 h 6858000"/>
              <a:gd name="connsiteX5" fmla="*/ 7254000 w 7254000"/>
              <a:gd name="connsiteY5" fmla="*/ 5585249 h 6858000"/>
              <a:gd name="connsiteX6" fmla="*/ 7253999 w 7254000"/>
              <a:gd name="connsiteY6" fmla="*/ 6858000 h 6858000"/>
              <a:gd name="connsiteX7" fmla="*/ 5597728 w 7254000"/>
              <a:gd name="connsiteY7" fmla="*/ 6857999 h 6858000"/>
              <a:gd name="connsiteX8" fmla="*/ 0 w 7254000"/>
              <a:gd name="connsiteY8" fmla="*/ 0 h 6858000"/>
              <a:gd name="connsiteX9" fmla="*/ 1690221 w 7254000"/>
              <a:gd name="connsiteY9" fmla="*/ 1 h 6858000"/>
              <a:gd name="connsiteX10" fmla="*/ 5404430 w 7254000"/>
              <a:gd name="connsiteY10" fmla="*/ 6857999 h 6858000"/>
              <a:gd name="connsiteX11" fmla="*/ 3714210 w 7254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000" h="6858000">
                <a:moveTo>
                  <a:pt x="4422392" y="1"/>
                </a:moveTo>
                <a:lnTo>
                  <a:pt x="7254000" y="1"/>
                </a:lnTo>
                <a:lnTo>
                  <a:pt x="7254000" y="5228345"/>
                </a:lnTo>
                <a:close/>
                <a:moveTo>
                  <a:pt x="1883519" y="1"/>
                </a:moveTo>
                <a:lnTo>
                  <a:pt x="4229096" y="1"/>
                </a:lnTo>
                <a:lnTo>
                  <a:pt x="7254000" y="5585249"/>
                </a:lnTo>
                <a:lnTo>
                  <a:pt x="7253999" y="6858000"/>
                </a:lnTo>
                <a:lnTo>
                  <a:pt x="5597728" y="6857999"/>
                </a:lnTo>
                <a:close/>
                <a:moveTo>
                  <a:pt x="0" y="0"/>
                </a:moveTo>
                <a:lnTo>
                  <a:pt x="1690221" y="1"/>
                </a:lnTo>
                <a:lnTo>
                  <a:pt x="5404430" y="6857999"/>
                </a:lnTo>
                <a:lnTo>
                  <a:pt x="371421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832599" y="2832100"/>
            <a:ext cx="3822701" cy="40259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4760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70399" cy="6851657"/>
          </a:xfrm>
          <a:custGeom>
            <a:avLst/>
            <a:gdLst>
              <a:gd name="connsiteX0" fmla="*/ 0 w 4470399"/>
              <a:gd name="connsiteY0" fmla="*/ 0 h 6851657"/>
              <a:gd name="connsiteX1" fmla="*/ 3727450 w 4470399"/>
              <a:gd name="connsiteY1" fmla="*/ 0 h 6851657"/>
              <a:gd name="connsiteX2" fmla="*/ 4469766 w 4470399"/>
              <a:gd name="connsiteY2" fmla="*/ 0 h 6851657"/>
              <a:gd name="connsiteX3" fmla="*/ 3973475 w 4470399"/>
              <a:gd name="connsiteY3" fmla="*/ 684468 h 6851657"/>
              <a:gd name="connsiteX4" fmla="*/ 4470399 w 4470399"/>
              <a:gd name="connsiteY4" fmla="*/ 1369807 h 6851657"/>
              <a:gd name="connsiteX5" fmla="*/ 3973475 w 4470399"/>
              <a:gd name="connsiteY5" fmla="*/ 2055148 h 6851657"/>
              <a:gd name="connsiteX6" fmla="*/ 4470399 w 4470399"/>
              <a:gd name="connsiteY6" fmla="*/ 2740489 h 6851657"/>
              <a:gd name="connsiteX7" fmla="*/ 3973475 w 4470399"/>
              <a:gd name="connsiteY7" fmla="*/ 3425828 h 6851657"/>
              <a:gd name="connsiteX8" fmla="*/ 4470399 w 4470399"/>
              <a:gd name="connsiteY8" fmla="*/ 4111167 h 6851657"/>
              <a:gd name="connsiteX9" fmla="*/ 3973475 w 4470399"/>
              <a:gd name="connsiteY9" fmla="*/ 4796507 h 6851657"/>
              <a:gd name="connsiteX10" fmla="*/ 4470399 w 4470399"/>
              <a:gd name="connsiteY10" fmla="*/ 5481847 h 6851657"/>
              <a:gd name="connsiteX11" fmla="*/ 3973475 w 4470399"/>
              <a:gd name="connsiteY11" fmla="*/ 6167188 h 6851657"/>
              <a:gd name="connsiteX12" fmla="*/ 4469767 w 4470399"/>
              <a:gd name="connsiteY12" fmla="*/ 6851657 h 6851657"/>
              <a:gd name="connsiteX13" fmla="*/ 0 w 4470399"/>
              <a:gd name="connsiteY13" fmla="*/ 6851657 h 685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70399" h="6851657">
                <a:moveTo>
                  <a:pt x="0" y="0"/>
                </a:moveTo>
                <a:lnTo>
                  <a:pt x="3727450" y="0"/>
                </a:lnTo>
                <a:lnTo>
                  <a:pt x="4469766" y="0"/>
                </a:lnTo>
                <a:lnTo>
                  <a:pt x="3973475" y="684468"/>
                </a:lnTo>
                <a:lnTo>
                  <a:pt x="4470399" y="1369807"/>
                </a:lnTo>
                <a:lnTo>
                  <a:pt x="3973475" y="2055148"/>
                </a:lnTo>
                <a:lnTo>
                  <a:pt x="4470399" y="2740489"/>
                </a:lnTo>
                <a:lnTo>
                  <a:pt x="3973475" y="3425828"/>
                </a:lnTo>
                <a:lnTo>
                  <a:pt x="4470399" y="4111167"/>
                </a:lnTo>
                <a:lnTo>
                  <a:pt x="3973475" y="4796507"/>
                </a:lnTo>
                <a:lnTo>
                  <a:pt x="4470399" y="5481847"/>
                </a:lnTo>
                <a:lnTo>
                  <a:pt x="3973475" y="6167188"/>
                </a:lnTo>
                <a:lnTo>
                  <a:pt x="4469767" y="6851657"/>
                </a:lnTo>
                <a:lnTo>
                  <a:pt x="0" y="68516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895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75912" y="0"/>
            <a:ext cx="5016088" cy="6858001"/>
          </a:xfrm>
          <a:custGeom>
            <a:avLst/>
            <a:gdLst>
              <a:gd name="connsiteX0" fmla="*/ 979849 w 5016088"/>
              <a:gd name="connsiteY0" fmla="*/ 0 h 6858001"/>
              <a:gd name="connsiteX1" fmla="*/ 1597685 w 5016088"/>
              <a:gd name="connsiteY1" fmla="*/ 0 h 6858001"/>
              <a:gd name="connsiteX2" fmla="*/ 1597685 w 5016088"/>
              <a:gd name="connsiteY2" fmla="*/ 1 h 6858001"/>
              <a:gd name="connsiteX3" fmla="*/ 1598066 w 5016088"/>
              <a:gd name="connsiteY3" fmla="*/ 1 h 6858001"/>
              <a:gd name="connsiteX4" fmla="*/ 1598066 w 5016088"/>
              <a:gd name="connsiteY4" fmla="*/ 0 h 6858001"/>
              <a:gd name="connsiteX5" fmla="*/ 1599451 w 5016088"/>
              <a:gd name="connsiteY5" fmla="*/ 0 h 6858001"/>
              <a:gd name="connsiteX6" fmla="*/ 1599451 w 5016088"/>
              <a:gd name="connsiteY6" fmla="*/ 1 h 6858001"/>
              <a:gd name="connsiteX7" fmla="*/ 5016088 w 5016088"/>
              <a:gd name="connsiteY7" fmla="*/ 1 h 6858001"/>
              <a:gd name="connsiteX8" fmla="*/ 5016088 w 5016088"/>
              <a:gd name="connsiteY8" fmla="*/ 6858001 h 6858001"/>
              <a:gd name="connsiteX9" fmla="*/ 1493201 w 5016088"/>
              <a:gd name="connsiteY9" fmla="*/ 6858001 h 6858001"/>
              <a:gd name="connsiteX10" fmla="*/ 913043 w 5016088"/>
              <a:gd name="connsiteY10" fmla="*/ 6858001 h 6858001"/>
              <a:gd name="connsiteX11" fmla="*/ 912474 w 5016088"/>
              <a:gd name="connsiteY11" fmla="*/ 6857160 h 6858001"/>
              <a:gd name="connsiteX12" fmla="*/ 864847 w 5016088"/>
              <a:gd name="connsiteY12" fmla="*/ 6800485 h 6858001"/>
              <a:gd name="connsiteX13" fmla="*/ 715760 w 5016088"/>
              <a:gd name="connsiteY13" fmla="*/ 6711033 h 6858001"/>
              <a:gd name="connsiteX14" fmla="*/ 725699 w 5016088"/>
              <a:gd name="connsiteY14" fmla="*/ 6671276 h 6858001"/>
              <a:gd name="connsiteX15" fmla="*/ 695882 w 5016088"/>
              <a:gd name="connsiteY15" fmla="*/ 6442676 h 6858001"/>
              <a:gd name="connsiteX16" fmla="*/ 715760 w 5016088"/>
              <a:gd name="connsiteY16" fmla="*/ 6412859 h 6858001"/>
              <a:gd name="connsiteX17" fmla="*/ 785334 w 5016088"/>
              <a:gd name="connsiteY17" fmla="*/ 6333346 h 6858001"/>
              <a:gd name="connsiteX18" fmla="*/ 775395 w 5016088"/>
              <a:gd name="connsiteY18" fmla="*/ 6273711 h 6858001"/>
              <a:gd name="connsiteX19" fmla="*/ 755516 w 5016088"/>
              <a:gd name="connsiteY19" fmla="*/ 6253833 h 6858001"/>
              <a:gd name="connsiteX20" fmla="*/ 904603 w 5016088"/>
              <a:gd name="connsiteY20" fmla="*/ 6074929 h 6858001"/>
              <a:gd name="connsiteX21" fmla="*/ 894664 w 5016088"/>
              <a:gd name="connsiteY21" fmla="*/ 5965598 h 6858001"/>
              <a:gd name="connsiteX22" fmla="*/ 904603 w 5016088"/>
              <a:gd name="connsiteY22" fmla="*/ 5935781 h 6858001"/>
              <a:gd name="connsiteX23" fmla="*/ 934421 w 5016088"/>
              <a:gd name="connsiteY23" fmla="*/ 5886085 h 6858001"/>
              <a:gd name="connsiteX24" fmla="*/ 944360 w 5016088"/>
              <a:gd name="connsiteY24" fmla="*/ 5816511 h 6858001"/>
              <a:gd name="connsiteX25" fmla="*/ 974177 w 5016088"/>
              <a:gd name="connsiteY25" fmla="*/ 5736998 h 6858001"/>
              <a:gd name="connsiteX26" fmla="*/ 1073568 w 5016088"/>
              <a:gd name="connsiteY26" fmla="*/ 5627668 h 6858001"/>
              <a:gd name="connsiteX27" fmla="*/ 1123264 w 5016088"/>
              <a:gd name="connsiteY27" fmla="*/ 5538216 h 6858001"/>
              <a:gd name="connsiteX28" fmla="*/ 1113325 w 5016088"/>
              <a:gd name="connsiteY28" fmla="*/ 5488520 h 6858001"/>
              <a:gd name="connsiteX29" fmla="*/ 1063629 w 5016088"/>
              <a:gd name="connsiteY29" fmla="*/ 5359311 h 6858001"/>
              <a:gd name="connsiteX30" fmla="*/ 1093447 w 5016088"/>
              <a:gd name="connsiteY30" fmla="*/ 5269859 h 6858001"/>
              <a:gd name="connsiteX31" fmla="*/ 1083508 w 5016088"/>
              <a:gd name="connsiteY31" fmla="*/ 5240042 h 6858001"/>
              <a:gd name="connsiteX32" fmla="*/ 944360 w 5016088"/>
              <a:gd name="connsiteY32" fmla="*/ 5210224 h 6858001"/>
              <a:gd name="connsiteX33" fmla="*/ 914542 w 5016088"/>
              <a:gd name="connsiteY33" fmla="*/ 5200285 h 6858001"/>
              <a:gd name="connsiteX34" fmla="*/ 994055 w 5016088"/>
              <a:gd name="connsiteY34" fmla="*/ 5090955 h 6858001"/>
              <a:gd name="connsiteX35" fmla="*/ 944360 w 5016088"/>
              <a:gd name="connsiteY35" fmla="*/ 5031320 h 6858001"/>
              <a:gd name="connsiteX36" fmla="*/ 725699 w 5016088"/>
              <a:gd name="connsiteY36" fmla="*/ 4981624 h 6858001"/>
              <a:gd name="connsiteX37" fmla="*/ 695882 w 5016088"/>
              <a:gd name="connsiteY37" fmla="*/ 4971685 h 6858001"/>
              <a:gd name="connsiteX38" fmla="*/ 656125 w 5016088"/>
              <a:gd name="connsiteY38" fmla="*/ 4921989 h 6858001"/>
              <a:gd name="connsiteX39" fmla="*/ 566673 w 5016088"/>
              <a:gd name="connsiteY39" fmla="*/ 4872294 h 6858001"/>
              <a:gd name="connsiteX40" fmla="*/ 586551 w 5016088"/>
              <a:gd name="connsiteY40" fmla="*/ 4822598 h 6858001"/>
              <a:gd name="connsiteX41" fmla="*/ 705821 w 5016088"/>
              <a:gd name="connsiteY41" fmla="*/ 4593998 h 6858001"/>
              <a:gd name="connsiteX42" fmla="*/ 685942 w 5016088"/>
              <a:gd name="connsiteY42" fmla="*/ 4514485 h 6858001"/>
              <a:gd name="connsiteX43" fmla="*/ 656125 w 5016088"/>
              <a:gd name="connsiteY43" fmla="*/ 4474729 h 6858001"/>
              <a:gd name="connsiteX44" fmla="*/ 576612 w 5016088"/>
              <a:gd name="connsiteY44" fmla="*/ 4405155 h 6858001"/>
              <a:gd name="connsiteX45" fmla="*/ 546795 w 5016088"/>
              <a:gd name="connsiteY45" fmla="*/ 4395216 h 6858001"/>
              <a:gd name="connsiteX46" fmla="*/ 348012 w 5016088"/>
              <a:gd name="connsiteY46" fmla="*/ 4365398 h 6858001"/>
              <a:gd name="connsiteX47" fmla="*/ 407647 w 5016088"/>
              <a:gd name="connsiteY47" fmla="*/ 4305763 h 6858001"/>
              <a:gd name="connsiteX48" fmla="*/ 467282 w 5016088"/>
              <a:gd name="connsiteY48" fmla="*/ 4256068 h 6858001"/>
              <a:gd name="connsiteX49" fmla="*/ 497099 w 5016088"/>
              <a:gd name="connsiteY49" fmla="*/ 4166616 h 6858001"/>
              <a:gd name="connsiteX50" fmla="*/ 676003 w 5016088"/>
              <a:gd name="connsiteY50" fmla="*/ 4047346 h 6858001"/>
              <a:gd name="connsiteX51" fmla="*/ 715760 w 5016088"/>
              <a:gd name="connsiteY51" fmla="*/ 3938016 h 6858001"/>
              <a:gd name="connsiteX52" fmla="*/ 526916 w 5016088"/>
              <a:gd name="connsiteY52" fmla="*/ 3858503 h 6858001"/>
              <a:gd name="connsiteX53" fmla="*/ 487160 w 5016088"/>
              <a:gd name="connsiteY53" fmla="*/ 3818746 h 6858001"/>
              <a:gd name="connsiteX54" fmla="*/ 447403 w 5016088"/>
              <a:gd name="connsiteY54" fmla="*/ 3788929 h 6858001"/>
              <a:gd name="connsiteX55" fmla="*/ 228742 w 5016088"/>
              <a:gd name="connsiteY55" fmla="*/ 3610024 h 6858001"/>
              <a:gd name="connsiteX56" fmla="*/ 188986 w 5016088"/>
              <a:gd name="connsiteY56" fmla="*/ 3540450 h 6858001"/>
              <a:gd name="connsiteX57" fmla="*/ 129351 w 5016088"/>
              <a:gd name="connsiteY57" fmla="*/ 3480816 h 6858001"/>
              <a:gd name="connsiteX58" fmla="*/ 89595 w 5016088"/>
              <a:gd name="connsiteY58" fmla="*/ 3361546 h 6858001"/>
              <a:gd name="connsiteX59" fmla="*/ 79655 w 5016088"/>
              <a:gd name="connsiteY59" fmla="*/ 3321789 h 6858001"/>
              <a:gd name="connsiteX60" fmla="*/ 142 w 5016088"/>
              <a:gd name="connsiteY60" fmla="*/ 3202520 h 6858001"/>
              <a:gd name="connsiteX61" fmla="*/ 10082 w 5016088"/>
              <a:gd name="connsiteY61" fmla="*/ 3172703 h 6858001"/>
              <a:gd name="connsiteX62" fmla="*/ 268499 w 5016088"/>
              <a:gd name="connsiteY62" fmla="*/ 2973920 h 6858001"/>
              <a:gd name="connsiteX63" fmla="*/ 308255 w 5016088"/>
              <a:gd name="connsiteY63" fmla="*/ 2864589 h 6858001"/>
              <a:gd name="connsiteX64" fmla="*/ 208864 w 5016088"/>
              <a:gd name="connsiteY64" fmla="*/ 2775137 h 6858001"/>
              <a:gd name="connsiteX65" fmla="*/ 159168 w 5016088"/>
              <a:gd name="connsiteY65" fmla="*/ 2735381 h 6858001"/>
              <a:gd name="connsiteX66" fmla="*/ 59777 w 5016088"/>
              <a:gd name="connsiteY66" fmla="*/ 2715503 h 6858001"/>
              <a:gd name="connsiteX67" fmla="*/ 20021 w 5016088"/>
              <a:gd name="connsiteY67" fmla="*/ 2685685 h 6858001"/>
              <a:gd name="connsiteX68" fmla="*/ 109473 w 5016088"/>
              <a:gd name="connsiteY68" fmla="*/ 2606172 h 6858001"/>
              <a:gd name="connsiteX69" fmla="*/ 208864 w 5016088"/>
              <a:gd name="connsiteY69" fmla="*/ 2476963 h 6858001"/>
              <a:gd name="connsiteX70" fmla="*/ 159168 w 5016088"/>
              <a:gd name="connsiteY70" fmla="*/ 2427268 h 6858001"/>
              <a:gd name="connsiteX71" fmla="*/ 109473 w 5016088"/>
              <a:gd name="connsiteY71" fmla="*/ 2307998 h 6858001"/>
              <a:gd name="connsiteX72" fmla="*/ 198925 w 5016088"/>
              <a:gd name="connsiteY72" fmla="*/ 2188729 h 6858001"/>
              <a:gd name="connsiteX73" fmla="*/ 248621 w 5016088"/>
              <a:gd name="connsiteY73" fmla="*/ 2148972 h 6858001"/>
              <a:gd name="connsiteX74" fmla="*/ 288377 w 5016088"/>
              <a:gd name="connsiteY74" fmla="*/ 2099276 h 6858001"/>
              <a:gd name="connsiteX75" fmla="*/ 417586 w 5016088"/>
              <a:gd name="connsiteY75" fmla="*/ 1989946 h 6858001"/>
              <a:gd name="connsiteX76" fmla="*/ 407647 w 5016088"/>
              <a:gd name="connsiteY76" fmla="*/ 1930311 h 6858001"/>
              <a:gd name="connsiteX77" fmla="*/ 308255 w 5016088"/>
              <a:gd name="connsiteY77" fmla="*/ 1850798 h 6858001"/>
              <a:gd name="connsiteX78" fmla="*/ 268499 w 5016088"/>
              <a:gd name="connsiteY78" fmla="*/ 1741468 h 6858001"/>
              <a:gd name="connsiteX79" fmla="*/ 198925 w 5016088"/>
              <a:gd name="connsiteY79" fmla="*/ 1632137 h 6858001"/>
              <a:gd name="connsiteX80" fmla="*/ 179047 w 5016088"/>
              <a:gd name="connsiteY80" fmla="*/ 1562563 h 6858001"/>
              <a:gd name="connsiteX81" fmla="*/ 198925 w 5016088"/>
              <a:gd name="connsiteY81" fmla="*/ 1522807 h 6858001"/>
              <a:gd name="connsiteX82" fmla="*/ 208864 w 5016088"/>
              <a:gd name="connsiteY82" fmla="*/ 1433355 h 6858001"/>
              <a:gd name="connsiteX83" fmla="*/ 218803 w 5016088"/>
              <a:gd name="connsiteY83" fmla="*/ 1403537 h 6858001"/>
              <a:gd name="connsiteX84" fmla="*/ 507038 w 5016088"/>
              <a:gd name="connsiteY84" fmla="*/ 1244511 h 6858001"/>
              <a:gd name="connsiteX85" fmla="*/ 715760 w 5016088"/>
              <a:gd name="connsiteY85" fmla="*/ 1105363 h 6858001"/>
              <a:gd name="connsiteX86" fmla="*/ 765455 w 5016088"/>
              <a:gd name="connsiteY86" fmla="*/ 1005972 h 6858001"/>
              <a:gd name="connsiteX87" fmla="*/ 715760 w 5016088"/>
              <a:gd name="connsiteY87" fmla="*/ 827068 h 6858001"/>
              <a:gd name="connsiteX88" fmla="*/ 735638 w 5016088"/>
              <a:gd name="connsiteY88" fmla="*/ 807189 h 6858001"/>
              <a:gd name="connsiteX89" fmla="*/ 755516 w 5016088"/>
              <a:gd name="connsiteY89" fmla="*/ 777372 h 6858001"/>
              <a:gd name="connsiteX90" fmla="*/ 844968 w 5016088"/>
              <a:gd name="connsiteY90" fmla="*/ 737616 h 6858001"/>
              <a:gd name="connsiteX91" fmla="*/ 884725 w 5016088"/>
              <a:gd name="connsiteY91" fmla="*/ 727676 h 6858001"/>
              <a:gd name="connsiteX92" fmla="*/ 894664 w 5016088"/>
              <a:gd name="connsiteY92" fmla="*/ 697859 h 6858001"/>
              <a:gd name="connsiteX93" fmla="*/ 904603 w 5016088"/>
              <a:gd name="connsiteY93" fmla="*/ 628285 h 6858001"/>
              <a:gd name="connsiteX94" fmla="*/ 874786 w 5016088"/>
              <a:gd name="connsiteY94" fmla="*/ 608407 h 6858001"/>
              <a:gd name="connsiteX95" fmla="*/ 864847 w 5016088"/>
              <a:gd name="connsiteY95" fmla="*/ 578589 h 6858001"/>
              <a:gd name="connsiteX96" fmla="*/ 914542 w 5016088"/>
              <a:gd name="connsiteY96" fmla="*/ 389746 h 6858001"/>
              <a:gd name="connsiteX97" fmla="*/ 934421 w 5016088"/>
              <a:gd name="connsiteY97" fmla="*/ 141268 h 6858001"/>
              <a:gd name="connsiteX98" fmla="*/ 924482 w 5016088"/>
              <a:gd name="connsiteY98" fmla="*/ 101511 h 6858001"/>
              <a:gd name="connsiteX99" fmla="*/ 952980 w 5016088"/>
              <a:gd name="connsiteY99" fmla="*/ 4863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016088" h="6858001">
                <a:moveTo>
                  <a:pt x="979849" y="0"/>
                </a:moveTo>
                <a:lnTo>
                  <a:pt x="1597685" y="0"/>
                </a:lnTo>
                <a:lnTo>
                  <a:pt x="1597685" y="1"/>
                </a:lnTo>
                <a:lnTo>
                  <a:pt x="1598066" y="1"/>
                </a:lnTo>
                <a:lnTo>
                  <a:pt x="1598066" y="0"/>
                </a:lnTo>
                <a:lnTo>
                  <a:pt x="1599451" y="0"/>
                </a:lnTo>
                <a:lnTo>
                  <a:pt x="1599451" y="1"/>
                </a:lnTo>
                <a:lnTo>
                  <a:pt x="5016088" y="1"/>
                </a:lnTo>
                <a:lnTo>
                  <a:pt x="5016088" y="6858001"/>
                </a:lnTo>
                <a:lnTo>
                  <a:pt x="1493201" y="6858001"/>
                </a:lnTo>
                <a:lnTo>
                  <a:pt x="913043" y="6858001"/>
                </a:lnTo>
                <a:lnTo>
                  <a:pt x="912474" y="6857160"/>
                </a:lnTo>
                <a:cubicBezTo>
                  <a:pt x="895143" y="6832453"/>
                  <a:pt x="876844" y="6808733"/>
                  <a:pt x="864847" y="6800485"/>
                </a:cubicBezTo>
                <a:cubicBezTo>
                  <a:pt x="644233" y="6648812"/>
                  <a:pt x="827933" y="6823206"/>
                  <a:pt x="715760" y="6711033"/>
                </a:cubicBezTo>
                <a:cubicBezTo>
                  <a:pt x="719073" y="6697781"/>
                  <a:pt x="723020" y="6684671"/>
                  <a:pt x="725699" y="6671276"/>
                </a:cubicBezTo>
                <a:cubicBezTo>
                  <a:pt x="747253" y="6563506"/>
                  <a:pt x="734216" y="6605600"/>
                  <a:pt x="695882" y="6442676"/>
                </a:cubicBezTo>
                <a:cubicBezTo>
                  <a:pt x="702508" y="6432737"/>
                  <a:pt x="708196" y="6422104"/>
                  <a:pt x="715760" y="6412859"/>
                </a:cubicBezTo>
                <a:cubicBezTo>
                  <a:pt x="738061" y="6385602"/>
                  <a:pt x="771461" y="6365717"/>
                  <a:pt x="785334" y="6333346"/>
                </a:cubicBezTo>
                <a:cubicBezTo>
                  <a:pt x="793272" y="6314823"/>
                  <a:pt x="782471" y="6292580"/>
                  <a:pt x="775395" y="6273711"/>
                </a:cubicBezTo>
                <a:cubicBezTo>
                  <a:pt x="772105" y="6264937"/>
                  <a:pt x="762142" y="6260459"/>
                  <a:pt x="755516" y="6253833"/>
                </a:cubicBezTo>
                <a:cubicBezTo>
                  <a:pt x="755516" y="6253833"/>
                  <a:pt x="863919" y="6141041"/>
                  <a:pt x="904603" y="6074929"/>
                </a:cubicBezTo>
                <a:cubicBezTo>
                  <a:pt x="939322" y="6018511"/>
                  <a:pt x="918939" y="6002011"/>
                  <a:pt x="894664" y="5965598"/>
                </a:cubicBezTo>
                <a:cubicBezTo>
                  <a:pt x="897977" y="5955659"/>
                  <a:pt x="899918" y="5945152"/>
                  <a:pt x="904603" y="5935781"/>
                </a:cubicBezTo>
                <a:cubicBezTo>
                  <a:pt x="913243" y="5918502"/>
                  <a:pt x="928312" y="5904412"/>
                  <a:pt x="934421" y="5886085"/>
                </a:cubicBezTo>
                <a:cubicBezTo>
                  <a:pt x="941829" y="5863860"/>
                  <a:pt x="941047" y="5839702"/>
                  <a:pt x="944360" y="5816511"/>
                </a:cubicBezTo>
                <a:cubicBezTo>
                  <a:pt x="950170" y="5799080"/>
                  <a:pt x="967047" y="5746505"/>
                  <a:pt x="974177" y="5736998"/>
                </a:cubicBezTo>
                <a:cubicBezTo>
                  <a:pt x="1003728" y="5697597"/>
                  <a:pt x="1044017" y="5667069"/>
                  <a:pt x="1073568" y="5627668"/>
                </a:cubicBezTo>
                <a:cubicBezTo>
                  <a:pt x="1094034" y="5600380"/>
                  <a:pt x="1106699" y="5568033"/>
                  <a:pt x="1123264" y="5538216"/>
                </a:cubicBezTo>
                <a:lnTo>
                  <a:pt x="1113325" y="5488520"/>
                </a:lnTo>
                <a:cubicBezTo>
                  <a:pt x="1104275" y="5443271"/>
                  <a:pt x="1067807" y="5405267"/>
                  <a:pt x="1063629" y="5359311"/>
                </a:cubicBezTo>
                <a:cubicBezTo>
                  <a:pt x="1060783" y="5328010"/>
                  <a:pt x="1083508" y="5299676"/>
                  <a:pt x="1093447" y="5269859"/>
                </a:cubicBezTo>
                <a:cubicBezTo>
                  <a:pt x="1090134" y="5259920"/>
                  <a:pt x="1093235" y="5243933"/>
                  <a:pt x="1083508" y="5240042"/>
                </a:cubicBezTo>
                <a:cubicBezTo>
                  <a:pt x="1039465" y="5222425"/>
                  <a:pt x="990535" y="5221089"/>
                  <a:pt x="944360" y="5210224"/>
                </a:cubicBezTo>
                <a:cubicBezTo>
                  <a:pt x="934162" y="5207824"/>
                  <a:pt x="924481" y="5203598"/>
                  <a:pt x="914542" y="5200285"/>
                </a:cubicBezTo>
                <a:cubicBezTo>
                  <a:pt x="942788" y="5172039"/>
                  <a:pt x="989018" y="5136286"/>
                  <a:pt x="994055" y="5090955"/>
                </a:cubicBezTo>
                <a:cubicBezTo>
                  <a:pt x="995439" y="5078500"/>
                  <a:pt x="948432" y="5035392"/>
                  <a:pt x="944360" y="5031320"/>
                </a:cubicBezTo>
                <a:cubicBezTo>
                  <a:pt x="871473" y="5014755"/>
                  <a:pt x="798381" y="4999068"/>
                  <a:pt x="725699" y="4981624"/>
                </a:cubicBezTo>
                <a:cubicBezTo>
                  <a:pt x="715512" y="4979179"/>
                  <a:pt x="705253" y="4976370"/>
                  <a:pt x="695882" y="4971685"/>
                </a:cubicBezTo>
                <a:cubicBezTo>
                  <a:pt x="607632" y="4927561"/>
                  <a:pt x="713444" y="4979308"/>
                  <a:pt x="656125" y="4921989"/>
                </a:cubicBezTo>
                <a:cubicBezTo>
                  <a:pt x="643646" y="4909510"/>
                  <a:pt x="585420" y="4881667"/>
                  <a:pt x="566673" y="4872294"/>
                </a:cubicBezTo>
                <a:cubicBezTo>
                  <a:pt x="573299" y="4855729"/>
                  <a:pt x="577095" y="4837727"/>
                  <a:pt x="586551" y="4822598"/>
                </a:cubicBezTo>
                <a:cubicBezTo>
                  <a:pt x="645108" y="4728906"/>
                  <a:pt x="694225" y="4709956"/>
                  <a:pt x="705821" y="4593998"/>
                </a:cubicBezTo>
                <a:cubicBezTo>
                  <a:pt x="708539" y="4566813"/>
                  <a:pt x="692568" y="4540989"/>
                  <a:pt x="685942" y="4514485"/>
                </a:cubicBezTo>
                <a:cubicBezTo>
                  <a:pt x="676003" y="4501233"/>
                  <a:pt x="667838" y="4486442"/>
                  <a:pt x="656125" y="4474729"/>
                </a:cubicBezTo>
                <a:cubicBezTo>
                  <a:pt x="631222" y="4449826"/>
                  <a:pt x="605094" y="4425869"/>
                  <a:pt x="576612" y="4405155"/>
                </a:cubicBezTo>
                <a:cubicBezTo>
                  <a:pt x="568139" y="4398993"/>
                  <a:pt x="557117" y="4397011"/>
                  <a:pt x="546795" y="4395216"/>
                </a:cubicBezTo>
                <a:cubicBezTo>
                  <a:pt x="480784" y="4383736"/>
                  <a:pt x="414273" y="4375337"/>
                  <a:pt x="348012" y="4365398"/>
                </a:cubicBezTo>
                <a:cubicBezTo>
                  <a:pt x="367890" y="4345520"/>
                  <a:pt x="386924" y="4324759"/>
                  <a:pt x="407647" y="4305763"/>
                </a:cubicBezTo>
                <a:cubicBezTo>
                  <a:pt x="426721" y="4288278"/>
                  <a:pt x="453290" y="4277834"/>
                  <a:pt x="467282" y="4256068"/>
                </a:cubicBezTo>
                <a:cubicBezTo>
                  <a:pt x="484278" y="4229630"/>
                  <a:pt x="487160" y="4196433"/>
                  <a:pt x="497099" y="4166616"/>
                </a:cubicBezTo>
                <a:cubicBezTo>
                  <a:pt x="570984" y="4137061"/>
                  <a:pt x="612638" y="4125620"/>
                  <a:pt x="676003" y="4047346"/>
                </a:cubicBezTo>
                <a:cubicBezTo>
                  <a:pt x="700402" y="4017206"/>
                  <a:pt x="702508" y="3974459"/>
                  <a:pt x="715760" y="3938016"/>
                </a:cubicBezTo>
                <a:cubicBezTo>
                  <a:pt x="625328" y="3907870"/>
                  <a:pt x="727153" y="3942814"/>
                  <a:pt x="526916" y="3858503"/>
                </a:cubicBezTo>
                <a:cubicBezTo>
                  <a:pt x="485808" y="3841194"/>
                  <a:pt x="501764" y="3862557"/>
                  <a:pt x="487160" y="3818746"/>
                </a:cubicBezTo>
                <a:cubicBezTo>
                  <a:pt x="487160" y="3818746"/>
                  <a:pt x="460580" y="3798968"/>
                  <a:pt x="447403" y="3788929"/>
                </a:cubicBezTo>
                <a:cubicBezTo>
                  <a:pt x="374512" y="3733393"/>
                  <a:pt x="290681" y="3680811"/>
                  <a:pt x="228742" y="3610024"/>
                </a:cubicBezTo>
                <a:cubicBezTo>
                  <a:pt x="212352" y="3591292"/>
                  <a:pt x="199686" y="3561850"/>
                  <a:pt x="188986" y="3540450"/>
                </a:cubicBezTo>
                <a:cubicBezTo>
                  <a:pt x="169108" y="3520572"/>
                  <a:pt x="146218" y="3503306"/>
                  <a:pt x="129351" y="3480816"/>
                </a:cubicBezTo>
                <a:cubicBezTo>
                  <a:pt x="93493" y="3433005"/>
                  <a:pt x="100494" y="3416037"/>
                  <a:pt x="89595" y="3361546"/>
                </a:cubicBezTo>
                <a:cubicBezTo>
                  <a:pt x="86916" y="3348151"/>
                  <a:pt x="82968" y="3335041"/>
                  <a:pt x="79655" y="3321789"/>
                </a:cubicBezTo>
                <a:cubicBezTo>
                  <a:pt x="51434" y="3288865"/>
                  <a:pt x="6234" y="3251256"/>
                  <a:pt x="142" y="3202520"/>
                </a:cubicBezTo>
                <a:cubicBezTo>
                  <a:pt x="-1157" y="3192124"/>
                  <a:pt x="6769" y="3182642"/>
                  <a:pt x="10082" y="3172703"/>
                </a:cubicBezTo>
                <a:cubicBezTo>
                  <a:pt x="10082" y="3172703"/>
                  <a:pt x="192924" y="3052015"/>
                  <a:pt x="268499" y="2973920"/>
                </a:cubicBezTo>
                <a:cubicBezTo>
                  <a:pt x="295466" y="2946054"/>
                  <a:pt x="295003" y="2901033"/>
                  <a:pt x="308255" y="2864589"/>
                </a:cubicBezTo>
                <a:cubicBezTo>
                  <a:pt x="275125" y="2834772"/>
                  <a:pt x="244193" y="2802313"/>
                  <a:pt x="208864" y="2775137"/>
                </a:cubicBezTo>
                <a:cubicBezTo>
                  <a:pt x="143167" y="2724600"/>
                  <a:pt x="212848" y="2815897"/>
                  <a:pt x="159168" y="2735381"/>
                </a:cubicBezTo>
                <a:cubicBezTo>
                  <a:pt x="126038" y="2728755"/>
                  <a:pt x="91595" y="2726867"/>
                  <a:pt x="59777" y="2715503"/>
                </a:cubicBezTo>
                <a:cubicBezTo>
                  <a:pt x="44177" y="2709931"/>
                  <a:pt x="13166" y="2700765"/>
                  <a:pt x="20021" y="2685685"/>
                </a:cubicBezTo>
                <a:cubicBezTo>
                  <a:pt x="36529" y="2649367"/>
                  <a:pt x="82707" y="2635755"/>
                  <a:pt x="109473" y="2606172"/>
                </a:cubicBezTo>
                <a:cubicBezTo>
                  <a:pt x="145929" y="2565878"/>
                  <a:pt x="175734" y="2520033"/>
                  <a:pt x="208864" y="2476963"/>
                </a:cubicBezTo>
                <a:cubicBezTo>
                  <a:pt x="192299" y="2460398"/>
                  <a:pt x="176798" y="2442695"/>
                  <a:pt x="159168" y="2427268"/>
                </a:cubicBezTo>
                <a:cubicBezTo>
                  <a:pt x="98314" y="2374021"/>
                  <a:pt x="139967" y="2460471"/>
                  <a:pt x="109473" y="2307998"/>
                </a:cubicBezTo>
                <a:cubicBezTo>
                  <a:pt x="173445" y="2244026"/>
                  <a:pt x="109019" y="2312350"/>
                  <a:pt x="198925" y="2188729"/>
                </a:cubicBezTo>
                <a:cubicBezTo>
                  <a:pt x="225159" y="2152657"/>
                  <a:pt x="213671" y="2183922"/>
                  <a:pt x="248621" y="2148972"/>
                </a:cubicBezTo>
                <a:cubicBezTo>
                  <a:pt x="263621" y="2133972"/>
                  <a:pt x="272929" y="2113815"/>
                  <a:pt x="288377" y="2099276"/>
                </a:cubicBezTo>
                <a:cubicBezTo>
                  <a:pt x="329461" y="2060608"/>
                  <a:pt x="377692" y="2029840"/>
                  <a:pt x="417586" y="1989946"/>
                </a:cubicBezTo>
                <a:cubicBezTo>
                  <a:pt x="442276" y="1965257"/>
                  <a:pt x="420825" y="1950078"/>
                  <a:pt x="407647" y="1930311"/>
                </a:cubicBezTo>
                <a:cubicBezTo>
                  <a:pt x="369719" y="1907554"/>
                  <a:pt x="332980" y="1890976"/>
                  <a:pt x="308255" y="1850798"/>
                </a:cubicBezTo>
                <a:cubicBezTo>
                  <a:pt x="300136" y="1837604"/>
                  <a:pt x="277997" y="1769963"/>
                  <a:pt x="268499" y="1741468"/>
                </a:cubicBezTo>
                <a:cubicBezTo>
                  <a:pt x="260456" y="1729404"/>
                  <a:pt x="206725" y="1650856"/>
                  <a:pt x="198925" y="1632137"/>
                </a:cubicBezTo>
                <a:cubicBezTo>
                  <a:pt x="189648" y="1609873"/>
                  <a:pt x="185673" y="1585754"/>
                  <a:pt x="179047" y="1562563"/>
                </a:cubicBezTo>
                <a:cubicBezTo>
                  <a:pt x="185673" y="1549311"/>
                  <a:pt x="195593" y="1537244"/>
                  <a:pt x="198925" y="1522807"/>
                </a:cubicBezTo>
                <a:cubicBezTo>
                  <a:pt x="205671" y="1493574"/>
                  <a:pt x="203932" y="1462948"/>
                  <a:pt x="208864" y="1433355"/>
                </a:cubicBezTo>
                <a:cubicBezTo>
                  <a:pt x="210586" y="1423021"/>
                  <a:pt x="215490" y="1413476"/>
                  <a:pt x="218803" y="1403537"/>
                </a:cubicBezTo>
                <a:cubicBezTo>
                  <a:pt x="406993" y="1269118"/>
                  <a:pt x="113332" y="1473410"/>
                  <a:pt x="507038" y="1244511"/>
                </a:cubicBezTo>
                <a:cubicBezTo>
                  <a:pt x="579326" y="1202483"/>
                  <a:pt x="649756" y="1156699"/>
                  <a:pt x="715760" y="1105363"/>
                </a:cubicBezTo>
                <a:cubicBezTo>
                  <a:pt x="789054" y="1048356"/>
                  <a:pt x="782708" y="1057727"/>
                  <a:pt x="765455" y="1005972"/>
                </a:cubicBezTo>
                <a:cubicBezTo>
                  <a:pt x="708502" y="934779"/>
                  <a:pt x="707397" y="952515"/>
                  <a:pt x="715760" y="827068"/>
                </a:cubicBezTo>
                <a:cubicBezTo>
                  <a:pt x="716383" y="817718"/>
                  <a:pt x="729784" y="814506"/>
                  <a:pt x="735638" y="807189"/>
                </a:cubicBezTo>
                <a:cubicBezTo>
                  <a:pt x="743100" y="797861"/>
                  <a:pt x="748890" y="787311"/>
                  <a:pt x="755516" y="777372"/>
                </a:cubicBezTo>
                <a:cubicBezTo>
                  <a:pt x="800529" y="754866"/>
                  <a:pt x="805377" y="748928"/>
                  <a:pt x="844968" y="737616"/>
                </a:cubicBezTo>
                <a:cubicBezTo>
                  <a:pt x="858103" y="733863"/>
                  <a:pt x="874058" y="736210"/>
                  <a:pt x="884725" y="727676"/>
                </a:cubicBezTo>
                <a:cubicBezTo>
                  <a:pt x="892906" y="721131"/>
                  <a:pt x="892609" y="708132"/>
                  <a:pt x="894664" y="697859"/>
                </a:cubicBezTo>
                <a:cubicBezTo>
                  <a:pt x="899258" y="674887"/>
                  <a:pt x="909685" y="651154"/>
                  <a:pt x="904603" y="628285"/>
                </a:cubicBezTo>
                <a:cubicBezTo>
                  <a:pt x="902012" y="616624"/>
                  <a:pt x="882248" y="617735"/>
                  <a:pt x="874786" y="608407"/>
                </a:cubicBezTo>
                <a:cubicBezTo>
                  <a:pt x="868241" y="600226"/>
                  <a:pt x="868160" y="588528"/>
                  <a:pt x="864847" y="578589"/>
                </a:cubicBezTo>
                <a:cubicBezTo>
                  <a:pt x="864847" y="578589"/>
                  <a:pt x="900422" y="453287"/>
                  <a:pt x="914542" y="389746"/>
                </a:cubicBezTo>
                <a:cubicBezTo>
                  <a:pt x="926033" y="338039"/>
                  <a:pt x="934421" y="159915"/>
                  <a:pt x="934421" y="141268"/>
                </a:cubicBezTo>
                <a:cubicBezTo>
                  <a:pt x="934421" y="127608"/>
                  <a:pt x="893008" y="147894"/>
                  <a:pt x="924482" y="101511"/>
                </a:cubicBezTo>
                <a:cubicBezTo>
                  <a:pt x="932351" y="89915"/>
                  <a:pt x="941669" y="70969"/>
                  <a:pt x="952980" y="486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845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0" y="-10486"/>
            <a:ext cx="3439399" cy="6878797"/>
          </a:xfrm>
          <a:custGeom>
            <a:avLst/>
            <a:gdLst>
              <a:gd name="connsiteX0" fmla="*/ 0 w 3439399"/>
              <a:gd name="connsiteY0" fmla="*/ 0 h 6878797"/>
              <a:gd name="connsiteX1" fmla="*/ 3439399 w 3439399"/>
              <a:gd name="connsiteY1" fmla="*/ 3439399 h 6878797"/>
              <a:gd name="connsiteX2" fmla="*/ 0 w 3439399"/>
              <a:gd name="connsiteY2" fmla="*/ 6878797 h 687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9399" h="6878797">
                <a:moveTo>
                  <a:pt x="0" y="0"/>
                </a:moveTo>
                <a:lnTo>
                  <a:pt x="3439399" y="3439399"/>
                </a:lnTo>
                <a:lnTo>
                  <a:pt x="0" y="68787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253663" y="3589072"/>
            <a:ext cx="6558476" cy="3268928"/>
          </a:xfrm>
          <a:custGeom>
            <a:avLst/>
            <a:gdLst>
              <a:gd name="connsiteX0" fmla="*/ 3279238 w 6558476"/>
              <a:gd name="connsiteY0" fmla="*/ 0 h 3279238"/>
              <a:gd name="connsiteX1" fmla="*/ 6558476 w 6558476"/>
              <a:gd name="connsiteY1" fmla="*/ 3279238 h 3279238"/>
              <a:gd name="connsiteX2" fmla="*/ 0 w 6558476"/>
              <a:gd name="connsiteY2" fmla="*/ 3279238 h 327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8476" h="3279238">
                <a:moveTo>
                  <a:pt x="3279238" y="0"/>
                </a:moveTo>
                <a:lnTo>
                  <a:pt x="6558476" y="3279238"/>
                </a:lnTo>
                <a:lnTo>
                  <a:pt x="0" y="32792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64151" y="-1"/>
            <a:ext cx="6537500" cy="3268750"/>
          </a:xfrm>
          <a:custGeom>
            <a:avLst/>
            <a:gdLst>
              <a:gd name="connsiteX0" fmla="*/ 0 w 6537500"/>
              <a:gd name="connsiteY0" fmla="*/ 0 h 3268750"/>
              <a:gd name="connsiteX1" fmla="*/ 6537500 w 6537500"/>
              <a:gd name="connsiteY1" fmla="*/ 0 h 3268750"/>
              <a:gd name="connsiteX2" fmla="*/ 3268750 w 6537500"/>
              <a:gd name="connsiteY2" fmla="*/ 3268750 h 32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7500" h="3268750">
                <a:moveTo>
                  <a:pt x="0" y="0"/>
                </a:moveTo>
                <a:lnTo>
                  <a:pt x="6537500" y="0"/>
                </a:lnTo>
                <a:lnTo>
                  <a:pt x="3268750" y="3268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8398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4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8581358" cy="6858000"/>
          </a:xfrm>
          <a:custGeom>
            <a:avLst/>
            <a:gdLst>
              <a:gd name="connsiteX0" fmla="*/ 282387 w 8581358"/>
              <a:gd name="connsiteY0" fmla="*/ 1969004 h 6858000"/>
              <a:gd name="connsiteX1" fmla="*/ 655463 w 8581358"/>
              <a:gd name="connsiteY1" fmla="*/ 2957603 h 6858000"/>
              <a:gd name="connsiteX2" fmla="*/ 1323531 w 8581358"/>
              <a:gd name="connsiteY2" fmla="*/ 2130380 h 6858000"/>
              <a:gd name="connsiteX3" fmla="*/ 2 w 8581358"/>
              <a:gd name="connsiteY3" fmla="*/ 0 h 6858000"/>
              <a:gd name="connsiteX4" fmla="*/ 5988984 w 8581358"/>
              <a:gd name="connsiteY4" fmla="*/ 0 h 6858000"/>
              <a:gd name="connsiteX5" fmla="*/ 6576401 w 8581358"/>
              <a:gd name="connsiteY5" fmla="*/ 91049 h 6858000"/>
              <a:gd name="connsiteX6" fmla="*/ 1803830 w 8581358"/>
              <a:gd name="connsiteY6" fmla="*/ 6000608 h 6858000"/>
              <a:gd name="connsiteX7" fmla="*/ 1871102 w 8581358"/>
              <a:gd name="connsiteY7" fmla="*/ 6178870 h 6858000"/>
              <a:gd name="connsiteX8" fmla="*/ 6912401 w 8581358"/>
              <a:gd name="connsiteY8" fmla="*/ 1 h 6858000"/>
              <a:gd name="connsiteX9" fmla="*/ 8581358 w 8581358"/>
              <a:gd name="connsiteY9" fmla="*/ 1 h 6858000"/>
              <a:gd name="connsiteX10" fmla="*/ 2985962 w 8581358"/>
              <a:gd name="connsiteY10" fmla="*/ 6858000 h 6858000"/>
              <a:gd name="connsiteX11" fmla="*/ 740712 w 8581358"/>
              <a:gd name="connsiteY11" fmla="*/ 6858000 h 6858000"/>
              <a:gd name="connsiteX12" fmla="*/ 740711 w 8581358"/>
              <a:gd name="connsiteY12" fmla="*/ 6857999 h 6858000"/>
              <a:gd name="connsiteX13" fmla="*/ 2 w 8581358"/>
              <a:gd name="connsiteY13" fmla="*/ 6858000 h 6858000"/>
              <a:gd name="connsiteX14" fmla="*/ 1 w 8581358"/>
              <a:gd name="connsiteY14" fmla="*/ 6175976 h 6858000"/>
              <a:gd name="connsiteX15" fmla="*/ 329405 w 8581358"/>
              <a:gd name="connsiteY15" fmla="*/ 5768098 h 6858000"/>
              <a:gd name="connsiteX16" fmla="*/ 239755 w 8581358"/>
              <a:gd name="connsiteY16" fmla="*/ 5530540 h 6858000"/>
              <a:gd name="connsiteX17" fmla="*/ 1 w 8581358"/>
              <a:gd name="connsiteY17" fmla="*/ 5827412 h 6858000"/>
              <a:gd name="connsiteX18" fmla="*/ 1 w 8581358"/>
              <a:gd name="connsiteY18" fmla="*/ 3769219 h 6858000"/>
              <a:gd name="connsiteX19" fmla="*/ 3 w 8581358"/>
              <a:gd name="connsiteY19" fmla="*/ 3769218 h 6858000"/>
              <a:gd name="connsiteX20" fmla="*/ 2 w 8581358"/>
              <a:gd name="connsiteY20" fmla="*/ 1925234 h 6858000"/>
              <a:gd name="connsiteX21" fmla="*/ 0 w 8581358"/>
              <a:gd name="connsiteY21" fmla="*/ 1925234 h 6858000"/>
              <a:gd name="connsiteX22" fmla="*/ 0 w 8581358"/>
              <a:gd name="connsiteY22" fmla="*/ 612367 h 6858000"/>
              <a:gd name="connsiteX23" fmla="*/ 3743126 w 8581358"/>
              <a:gd name="connsiteY23" fmla="*/ 1192548 h 6858000"/>
              <a:gd name="connsiteX24" fmla="*/ 1184822 w 8581358"/>
              <a:gd name="connsiteY24" fmla="*/ 4360327 h 6858000"/>
              <a:gd name="connsiteX25" fmla="*/ 1274472 w 8581358"/>
              <a:gd name="connsiteY25" fmla="*/ 4597885 h 6858000"/>
              <a:gd name="connsiteX26" fmla="*/ 4156807 w 8581358"/>
              <a:gd name="connsiteY26" fmla="*/ 1028881 h 6858000"/>
              <a:gd name="connsiteX27" fmla="*/ 1 w 8581358"/>
              <a:gd name="connsiteY27" fmla="*/ 3845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581358" h="6858000">
                <a:moveTo>
                  <a:pt x="282387" y="1969004"/>
                </a:moveTo>
                <a:lnTo>
                  <a:pt x="655463" y="2957603"/>
                </a:lnTo>
                <a:lnTo>
                  <a:pt x="1323531" y="2130380"/>
                </a:lnTo>
                <a:close/>
                <a:moveTo>
                  <a:pt x="2" y="0"/>
                </a:moveTo>
                <a:lnTo>
                  <a:pt x="5988984" y="0"/>
                </a:lnTo>
                <a:lnTo>
                  <a:pt x="6576401" y="91049"/>
                </a:lnTo>
                <a:lnTo>
                  <a:pt x="1803830" y="6000608"/>
                </a:lnTo>
                <a:lnTo>
                  <a:pt x="1871102" y="6178870"/>
                </a:lnTo>
                <a:lnTo>
                  <a:pt x="6912401" y="1"/>
                </a:lnTo>
                <a:lnTo>
                  <a:pt x="8581358" y="1"/>
                </a:lnTo>
                <a:lnTo>
                  <a:pt x="2985962" y="6858000"/>
                </a:lnTo>
                <a:lnTo>
                  <a:pt x="740712" y="6858000"/>
                </a:lnTo>
                <a:lnTo>
                  <a:pt x="740711" y="6857999"/>
                </a:lnTo>
                <a:lnTo>
                  <a:pt x="2" y="6858000"/>
                </a:lnTo>
                <a:lnTo>
                  <a:pt x="1" y="6175976"/>
                </a:lnTo>
                <a:lnTo>
                  <a:pt x="329405" y="5768098"/>
                </a:lnTo>
                <a:lnTo>
                  <a:pt x="239755" y="5530540"/>
                </a:lnTo>
                <a:lnTo>
                  <a:pt x="1" y="5827412"/>
                </a:lnTo>
                <a:lnTo>
                  <a:pt x="1" y="3769219"/>
                </a:lnTo>
                <a:lnTo>
                  <a:pt x="3" y="3769218"/>
                </a:lnTo>
                <a:lnTo>
                  <a:pt x="2" y="1925234"/>
                </a:lnTo>
                <a:lnTo>
                  <a:pt x="0" y="1925234"/>
                </a:lnTo>
                <a:lnTo>
                  <a:pt x="0" y="612367"/>
                </a:lnTo>
                <a:lnTo>
                  <a:pt x="3743126" y="1192548"/>
                </a:lnTo>
                <a:lnTo>
                  <a:pt x="1184822" y="4360327"/>
                </a:lnTo>
                <a:lnTo>
                  <a:pt x="1274472" y="4597885"/>
                </a:lnTo>
                <a:lnTo>
                  <a:pt x="4156807" y="1028881"/>
                </a:lnTo>
                <a:lnTo>
                  <a:pt x="1" y="3845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3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 userDrawn="1">
            <p:ph type="pic" sz="quarter" idx="14"/>
          </p:nvPr>
        </p:nvSpPr>
        <p:spPr>
          <a:xfrm>
            <a:off x="92472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441609" y="2099434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39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92472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40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6441609" y="4390497"/>
            <a:ext cx="1517498" cy="1517498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17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3884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8455476" y="249381"/>
            <a:ext cx="3665270" cy="6341423"/>
          </a:xfrm>
          <a:custGeom>
            <a:avLst/>
            <a:gdLst>
              <a:gd name="connsiteX0" fmla="*/ 307429 w 2206068"/>
              <a:gd name="connsiteY0" fmla="*/ 0 h 4211023"/>
              <a:gd name="connsiteX1" fmla="*/ 434827 w 2206068"/>
              <a:gd name="connsiteY1" fmla="*/ 100767 h 4211023"/>
              <a:gd name="connsiteX2" fmla="*/ 524061 w 2206068"/>
              <a:gd name="connsiteY2" fmla="*/ 259840 h 4211023"/>
              <a:gd name="connsiteX3" fmla="*/ 574300 w 2206068"/>
              <a:gd name="connsiteY3" fmla="*/ 192081 h 4211023"/>
              <a:gd name="connsiteX4" fmla="*/ 577591 w 2206068"/>
              <a:gd name="connsiteY4" fmla="*/ 234393 h 4211023"/>
              <a:gd name="connsiteX5" fmla="*/ 593026 w 2206068"/>
              <a:gd name="connsiteY5" fmla="*/ 377923 h 4211023"/>
              <a:gd name="connsiteX6" fmla="*/ 597599 w 2206068"/>
              <a:gd name="connsiteY6" fmla="*/ 381824 h 4211023"/>
              <a:gd name="connsiteX7" fmla="*/ 612012 w 2206068"/>
              <a:gd name="connsiteY7" fmla="*/ 457325 h 4211023"/>
              <a:gd name="connsiteX8" fmla="*/ 659721 w 2206068"/>
              <a:gd name="connsiteY8" fmla="*/ 521722 h 4211023"/>
              <a:gd name="connsiteX9" fmla="*/ 670219 w 2206068"/>
              <a:gd name="connsiteY9" fmla="*/ 601785 h 4211023"/>
              <a:gd name="connsiteX10" fmla="*/ 639400 w 2206068"/>
              <a:gd name="connsiteY10" fmla="*/ 919185 h 4211023"/>
              <a:gd name="connsiteX11" fmla="*/ 644995 w 2206068"/>
              <a:gd name="connsiteY11" fmla="*/ 991115 h 4211023"/>
              <a:gd name="connsiteX12" fmla="*/ 683159 w 2206068"/>
              <a:gd name="connsiteY12" fmla="*/ 932808 h 4211023"/>
              <a:gd name="connsiteX13" fmla="*/ 723524 w 2206068"/>
              <a:gd name="connsiteY13" fmla="*/ 738112 h 4211023"/>
              <a:gd name="connsiteX14" fmla="*/ 779982 w 2206068"/>
              <a:gd name="connsiteY14" fmla="*/ 695409 h 4211023"/>
              <a:gd name="connsiteX15" fmla="*/ 883490 w 2206068"/>
              <a:gd name="connsiteY15" fmla="*/ 708642 h 4211023"/>
              <a:gd name="connsiteX16" fmla="*/ 937384 w 2206068"/>
              <a:gd name="connsiteY16" fmla="*/ 742760 h 4211023"/>
              <a:gd name="connsiteX17" fmla="*/ 1035696 w 2206068"/>
              <a:gd name="connsiteY17" fmla="*/ 798965 h 4211023"/>
              <a:gd name="connsiteX18" fmla="*/ 1118174 w 2206068"/>
              <a:gd name="connsiteY18" fmla="*/ 596736 h 4211023"/>
              <a:gd name="connsiteX19" fmla="*/ 1214113 w 2206068"/>
              <a:gd name="connsiteY19" fmla="*/ 512651 h 4211023"/>
              <a:gd name="connsiteX20" fmla="*/ 1312164 w 2206068"/>
              <a:gd name="connsiteY20" fmla="*/ 675296 h 4211023"/>
              <a:gd name="connsiteX21" fmla="*/ 1399423 w 2206068"/>
              <a:gd name="connsiteY21" fmla="*/ 808982 h 4211023"/>
              <a:gd name="connsiteX22" fmla="*/ 1391956 w 2206068"/>
              <a:gd name="connsiteY22" fmla="*/ 877672 h 4211023"/>
              <a:gd name="connsiteX23" fmla="*/ 1426933 w 2206068"/>
              <a:gd name="connsiteY23" fmla="*/ 943060 h 4211023"/>
              <a:gd name="connsiteX24" fmla="*/ 1498879 w 2206068"/>
              <a:gd name="connsiteY24" fmla="*/ 605433 h 4211023"/>
              <a:gd name="connsiteX25" fmla="*/ 1520100 w 2206068"/>
              <a:gd name="connsiteY25" fmla="*/ 603782 h 4211023"/>
              <a:gd name="connsiteX26" fmla="*/ 1625653 w 2206068"/>
              <a:gd name="connsiteY26" fmla="*/ 753073 h 4211023"/>
              <a:gd name="connsiteX27" fmla="*/ 1626311 w 2206068"/>
              <a:gd name="connsiteY27" fmla="*/ 761536 h 4211023"/>
              <a:gd name="connsiteX28" fmla="*/ 1654808 w 2206068"/>
              <a:gd name="connsiteY28" fmla="*/ 908306 h 4211023"/>
              <a:gd name="connsiteX29" fmla="*/ 1666136 w 2206068"/>
              <a:gd name="connsiteY29" fmla="*/ 1273509 h 4211023"/>
              <a:gd name="connsiteX30" fmla="*/ 1670259 w 2206068"/>
              <a:gd name="connsiteY30" fmla="*/ 1600961 h 4211023"/>
              <a:gd name="connsiteX31" fmla="*/ 1686976 w 2206068"/>
              <a:gd name="connsiteY31" fmla="*/ 1706081 h 4211023"/>
              <a:gd name="connsiteX32" fmla="*/ 1698357 w 2206068"/>
              <a:gd name="connsiteY32" fmla="*/ 1632830 h 4211023"/>
              <a:gd name="connsiteX33" fmla="*/ 1773059 w 2206068"/>
              <a:gd name="connsiteY33" fmla="*/ 1001271 h 4211023"/>
              <a:gd name="connsiteX34" fmla="*/ 1831024 w 2206068"/>
              <a:gd name="connsiteY34" fmla="*/ 758381 h 4211023"/>
              <a:gd name="connsiteX35" fmla="*/ 1879618 w 2206068"/>
              <a:gd name="connsiteY35" fmla="*/ 669466 h 4211023"/>
              <a:gd name="connsiteX36" fmla="*/ 1904720 w 2206068"/>
              <a:gd name="connsiteY36" fmla="*/ 607918 h 4211023"/>
              <a:gd name="connsiteX37" fmla="*/ 1986938 w 2206068"/>
              <a:gd name="connsiteY37" fmla="*/ 512130 h 4211023"/>
              <a:gd name="connsiteX38" fmla="*/ 2075704 w 2206068"/>
              <a:gd name="connsiteY38" fmla="*/ 445630 h 4211023"/>
              <a:gd name="connsiteX39" fmla="*/ 2166549 w 2206068"/>
              <a:gd name="connsiteY39" fmla="*/ 570524 h 4211023"/>
              <a:gd name="connsiteX40" fmla="*/ 2204955 w 2206068"/>
              <a:gd name="connsiteY40" fmla="*/ 899566 h 4211023"/>
              <a:gd name="connsiteX41" fmla="*/ 2149519 w 2206068"/>
              <a:gd name="connsiteY41" fmla="*/ 1010298 h 4211023"/>
              <a:gd name="connsiteX42" fmla="*/ 2124642 w 2206068"/>
              <a:gd name="connsiteY42" fmla="*/ 910070 h 4211023"/>
              <a:gd name="connsiteX43" fmla="*/ 2059072 w 2206068"/>
              <a:gd name="connsiteY43" fmla="*/ 1000306 h 4211023"/>
              <a:gd name="connsiteX44" fmla="*/ 1975415 w 2206068"/>
              <a:gd name="connsiteY44" fmla="*/ 1406952 h 4211023"/>
              <a:gd name="connsiteX45" fmla="*/ 1896607 w 2206068"/>
              <a:gd name="connsiteY45" fmla="*/ 2260184 h 4211023"/>
              <a:gd name="connsiteX46" fmla="*/ 1879404 w 2206068"/>
              <a:gd name="connsiteY46" fmla="*/ 2423280 h 4211023"/>
              <a:gd name="connsiteX47" fmla="*/ 1856537 w 2206068"/>
              <a:gd name="connsiteY47" fmla="*/ 2403775 h 4211023"/>
              <a:gd name="connsiteX48" fmla="*/ 1844532 w 2206068"/>
              <a:gd name="connsiteY48" fmla="*/ 2523899 h 4211023"/>
              <a:gd name="connsiteX49" fmla="*/ 1763906 w 2206068"/>
              <a:gd name="connsiteY49" fmla="*/ 3079297 h 4211023"/>
              <a:gd name="connsiteX50" fmla="*/ 1759470 w 2206068"/>
              <a:gd name="connsiteY50" fmla="*/ 3296738 h 4211023"/>
              <a:gd name="connsiteX51" fmla="*/ 1731544 w 2206068"/>
              <a:gd name="connsiteY51" fmla="*/ 3541548 h 4211023"/>
              <a:gd name="connsiteX52" fmla="*/ 1730002 w 2206068"/>
              <a:gd name="connsiteY52" fmla="*/ 3686398 h 4211023"/>
              <a:gd name="connsiteX53" fmla="*/ 1736914 w 2206068"/>
              <a:gd name="connsiteY53" fmla="*/ 3775253 h 4211023"/>
              <a:gd name="connsiteX54" fmla="*/ 1671898 w 2206068"/>
              <a:gd name="connsiteY54" fmla="*/ 3707945 h 4211023"/>
              <a:gd name="connsiteX55" fmla="*/ 1606622 w 2206068"/>
              <a:gd name="connsiteY55" fmla="*/ 3747077 h 4211023"/>
              <a:gd name="connsiteX56" fmla="*/ 1587012 w 2206068"/>
              <a:gd name="connsiteY56" fmla="*/ 3714548 h 4211023"/>
              <a:gd name="connsiteX57" fmla="*/ 1502819 w 2206068"/>
              <a:gd name="connsiteY57" fmla="*/ 3784950 h 4211023"/>
              <a:gd name="connsiteX58" fmla="*/ 1507462 w 2206068"/>
              <a:gd name="connsiteY58" fmla="*/ 3899522 h 4211023"/>
              <a:gd name="connsiteX59" fmla="*/ 1419874 w 2206068"/>
              <a:gd name="connsiteY59" fmla="*/ 3761604 h 4211023"/>
              <a:gd name="connsiteX60" fmla="*/ 1344031 w 2206068"/>
              <a:gd name="connsiteY60" fmla="*/ 3610003 h 4211023"/>
              <a:gd name="connsiteX61" fmla="*/ 1266543 w 2206068"/>
              <a:gd name="connsiteY61" fmla="*/ 3437245 h 4211023"/>
              <a:gd name="connsiteX62" fmla="*/ 1231567 w 2206068"/>
              <a:gd name="connsiteY62" fmla="*/ 3371857 h 4211023"/>
              <a:gd name="connsiteX63" fmla="*/ 1188136 w 2206068"/>
              <a:gd name="connsiteY63" fmla="*/ 3362465 h 4211023"/>
              <a:gd name="connsiteX64" fmla="*/ 1168890 w 2206068"/>
              <a:gd name="connsiteY64" fmla="*/ 3389503 h 4211023"/>
              <a:gd name="connsiteX65" fmla="*/ 1163692 w 2206068"/>
              <a:gd name="connsiteY65" fmla="*/ 3432475 h 4211023"/>
              <a:gd name="connsiteX66" fmla="*/ 1119309 w 2206068"/>
              <a:gd name="connsiteY66" fmla="*/ 3465725 h 4211023"/>
              <a:gd name="connsiteX67" fmla="*/ 1087069 w 2206068"/>
              <a:gd name="connsiteY67" fmla="*/ 3600194 h 4211023"/>
              <a:gd name="connsiteX68" fmla="*/ 1001265 w 2206068"/>
              <a:gd name="connsiteY68" fmla="*/ 3704774 h 4211023"/>
              <a:gd name="connsiteX69" fmla="*/ 961317 w 2206068"/>
              <a:gd name="connsiteY69" fmla="*/ 3520583 h 4211023"/>
              <a:gd name="connsiteX70" fmla="*/ 867579 w 2206068"/>
              <a:gd name="connsiteY70" fmla="*/ 3468280 h 4211023"/>
              <a:gd name="connsiteX71" fmla="*/ 746626 w 2206068"/>
              <a:gd name="connsiteY71" fmla="*/ 3230795 h 4211023"/>
              <a:gd name="connsiteX72" fmla="*/ 718198 w 2206068"/>
              <a:gd name="connsiteY72" fmla="*/ 3194695 h 4211023"/>
              <a:gd name="connsiteX73" fmla="*/ 708428 w 2206068"/>
              <a:gd name="connsiteY73" fmla="*/ 3233766 h 4211023"/>
              <a:gd name="connsiteX74" fmla="*/ 754767 w 2206068"/>
              <a:gd name="connsiteY74" fmla="*/ 3719692 h 4211023"/>
              <a:gd name="connsiteX75" fmla="*/ 823541 w 2206068"/>
              <a:gd name="connsiteY75" fmla="*/ 4054886 h 4211023"/>
              <a:gd name="connsiteX76" fmla="*/ 622188 w 2206068"/>
              <a:gd name="connsiteY76" fmla="*/ 4211023 h 4211023"/>
              <a:gd name="connsiteX77" fmla="*/ 489558 w 2206068"/>
              <a:gd name="connsiteY77" fmla="*/ 4097893 h 4211023"/>
              <a:gd name="connsiteX78" fmla="*/ 450598 w 2206068"/>
              <a:gd name="connsiteY78" fmla="*/ 3926395 h 4211023"/>
              <a:gd name="connsiteX79" fmla="*/ 384924 w 2206068"/>
              <a:gd name="connsiteY79" fmla="*/ 3850625 h 4211023"/>
              <a:gd name="connsiteX80" fmla="*/ 271801 w 2206068"/>
              <a:gd name="connsiteY80" fmla="*/ 3604017 h 4211023"/>
              <a:gd name="connsiteX81" fmla="*/ 209939 w 2206068"/>
              <a:gd name="connsiteY81" fmla="*/ 3357678 h 4211023"/>
              <a:gd name="connsiteX82" fmla="*/ 186969 w 2206068"/>
              <a:gd name="connsiteY82" fmla="*/ 3172166 h 4211023"/>
              <a:gd name="connsiteX83" fmla="*/ 154262 w 2206068"/>
              <a:gd name="connsiteY83" fmla="*/ 3081061 h 4211023"/>
              <a:gd name="connsiteX84" fmla="*/ 136921 w 2206068"/>
              <a:gd name="connsiteY84" fmla="*/ 3022815 h 4211023"/>
              <a:gd name="connsiteX85" fmla="*/ 65185 w 2206068"/>
              <a:gd name="connsiteY85" fmla="*/ 2649541 h 4211023"/>
              <a:gd name="connsiteX86" fmla="*/ 71335 w 2206068"/>
              <a:gd name="connsiteY86" fmla="*/ 2563927 h 4211023"/>
              <a:gd name="connsiteX87" fmla="*/ 67022 w 2206068"/>
              <a:gd name="connsiteY87" fmla="*/ 2453586 h 4211023"/>
              <a:gd name="connsiteX88" fmla="*/ 15451 w 2206068"/>
              <a:gd name="connsiteY88" fmla="*/ 1955296 h 4211023"/>
              <a:gd name="connsiteX89" fmla="*/ 0 w 2206068"/>
              <a:gd name="connsiteY89" fmla="*/ 1262641 h 4211023"/>
              <a:gd name="connsiteX90" fmla="*/ 23024 w 2206068"/>
              <a:gd name="connsiteY90" fmla="*/ 1009699 h 4211023"/>
              <a:gd name="connsiteX91" fmla="*/ 52233 w 2206068"/>
              <a:gd name="connsiteY91" fmla="*/ 726479 h 4211023"/>
              <a:gd name="connsiteX92" fmla="*/ 185037 w 2206068"/>
              <a:gd name="connsiteY92" fmla="*/ 73373 h 4211023"/>
              <a:gd name="connsiteX93" fmla="*/ 206225 w 2206068"/>
              <a:gd name="connsiteY93" fmla="*/ 16387 h 4211023"/>
              <a:gd name="connsiteX94" fmla="*/ 307429 w 2206068"/>
              <a:gd name="connsiteY94" fmla="*/ 0 h 421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6068" h="4211023">
                <a:moveTo>
                  <a:pt x="307429" y="0"/>
                </a:moveTo>
                <a:cubicBezTo>
                  <a:pt x="336516" y="44563"/>
                  <a:pt x="378664" y="92365"/>
                  <a:pt x="434827" y="100767"/>
                </a:cubicBezTo>
                <a:cubicBezTo>
                  <a:pt x="464901" y="158023"/>
                  <a:pt x="493987" y="202585"/>
                  <a:pt x="524061" y="259840"/>
                </a:cubicBezTo>
                <a:cubicBezTo>
                  <a:pt x="539392" y="237364"/>
                  <a:pt x="550809" y="219449"/>
                  <a:pt x="574300" y="192081"/>
                </a:cubicBezTo>
                <a:cubicBezTo>
                  <a:pt x="576274" y="217468"/>
                  <a:pt x="581177" y="225600"/>
                  <a:pt x="577591" y="234393"/>
                </a:cubicBezTo>
                <a:cubicBezTo>
                  <a:pt x="556075" y="287148"/>
                  <a:pt x="555451" y="334021"/>
                  <a:pt x="593026" y="377923"/>
                </a:cubicBezTo>
                <a:cubicBezTo>
                  <a:pt x="597270" y="377593"/>
                  <a:pt x="597599" y="381824"/>
                  <a:pt x="597599" y="381824"/>
                </a:cubicBezTo>
                <a:cubicBezTo>
                  <a:pt x="603818" y="406881"/>
                  <a:pt x="601878" y="436829"/>
                  <a:pt x="612012" y="457325"/>
                </a:cubicBezTo>
                <a:cubicBezTo>
                  <a:pt x="622476" y="482052"/>
                  <a:pt x="649587" y="501227"/>
                  <a:pt x="659721" y="521722"/>
                </a:cubicBezTo>
                <a:cubicBezTo>
                  <a:pt x="670185" y="546449"/>
                  <a:pt x="672489" y="576067"/>
                  <a:pt x="670219" y="601785"/>
                </a:cubicBezTo>
                <a:cubicBezTo>
                  <a:pt x="661471" y="708885"/>
                  <a:pt x="648478" y="816315"/>
                  <a:pt x="639400" y="919185"/>
                </a:cubicBezTo>
                <a:cubicBezTo>
                  <a:pt x="637130" y="944902"/>
                  <a:pt x="621799" y="967378"/>
                  <a:pt x="644995" y="991115"/>
                </a:cubicBezTo>
                <a:cubicBezTo>
                  <a:pt x="674047" y="980341"/>
                  <a:pt x="676316" y="954624"/>
                  <a:pt x="683159" y="932808"/>
                </a:cubicBezTo>
                <a:cubicBezTo>
                  <a:pt x="695199" y="868019"/>
                  <a:pt x="711484" y="802901"/>
                  <a:pt x="723524" y="738112"/>
                </a:cubicBezTo>
                <a:cubicBezTo>
                  <a:pt x="733624" y="703272"/>
                  <a:pt x="745369" y="689588"/>
                  <a:pt x="779982" y="695409"/>
                </a:cubicBezTo>
                <a:cubicBezTo>
                  <a:pt x="814594" y="701231"/>
                  <a:pt x="849207" y="707052"/>
                  <a:pt x="883490" y="708642"/>
                </a:cubicBezTo>
                <a:cubicBezTo>
                  <a:pt x="909285" y="710892"/>
                  <a:pt x="926921" y="718034"/>
                  <a:pt x="937384" y="742760"/>
                </a:cubicBezTo>
                <a:cubicBezTo>
                  <a:pt x="963543" y="804577"/>
                  <a:pt x="963543" y="804577"/>
                  <a:pt x="1035696" y="798965"/>
                </a:cubicBezTo>
                <a:cubicBezTo>
                  <a:pt x="1091166" y="743568"/>
                  <a:pt x="1093730" y="666747"/>
                  <a:pt x="1118174" y="596736"/>
                </a:cubicBezTo>
                <a:cubicBezTo>
                  <a:pt x="1136104" y="552774"/>
                  <a:pt x="1158937" y="516943"/>
                  <a:pt x="1214113" y="512651"/>
                </a:cubicBezTo>
                <a:cubicBezTo>
                  <a:pt x="1223952" y="584251"/>
                  <a:pt x="1314728" y="598474"/>
                  <a:pt x="1312164" y="675296"/>
                </a:cubicBezTo>
                <a:cubicBezTo>
                  <a:pt x="1382706" y="703863"/>
                  <a:pt x="1401987" y="732161"/>
                  <a:pt x="1399423" y="808982"/>
                </a:cubicBezTo>
                <a:cubicBezTo>
                  <a:pt x="1396824" y="830468"/>
                  <a:pt x="1394226" y="851954"/>
                  <a:pt x="1391956" y="877672"/>
                </a:cubicBezTo>
                <a:cubicBezTo>
                  <a:pt x="1385443" y="903719"/>
                  <a:pt x="1391333" y="924545"/>
                  <a:pt x="1426933" y="943060"/>
                </a:cubicBezTo>
                <a:cubicBezTo>
                  <a:pt x="1460818" y="829747"/>
                  <a:pt x="1451273" y="707043"/>
                  <a:pt x="1498879" y="605433"/>
                </a:cubicBezTo>
                <a:cubicBezTo>
                  <a:pt x="1507367" y="604773"/>
                  <a:pt x="1519771" y="599551"/>
                  <a:pt x="1520100" y="603782"/>
                </a:cubicBezTo>
                <a:cubicBezTo>
                  <a:pt x="1545930" y="661368"/>
                  <a:pt x="1620057" y="681143"/>
                  <a:pt x="1625653" y="753073"/>
                </a:cubicBezTo>
                <a:cubicBezTo>
                  <a:pt x="1625982" y="757304"/>
                  <a:pt x="1626311" y="761536"/>
                  <a:pt x="1626311" y="761536"/>
                </a:cubicBezTo>
                <a:cubicBezTo>
                  <a:pt x="1680863" y="804117"/>
                  <a:pt x="1655103" y="857202"/>
                  <a:pt x="1654808" y="908306"/>
                </a:cubicBezTo>
                <a:cubicBezTo>
                  <a:pt x="1655864" y="1031671"/>
                  <a:pt x="1665409" y="1154375"/>
                  <a:pt x="1666136" y="1273509"/>
                </a:cubicBezTo>
                <a:cubicBezTo>
                  <a:pt x="1670450" y="1383850"/>
                  <a:pt x="1670190" y="1490290"/>
                  <a:pt x="1670259" y="1600961"/>
                </a:cubicBezTo>
                <a:cubicBezTo>
                  <a:pt x="1672892" y="1634811"/>
                  <a:pt x="1675525" y="1668660"/>
                  <a:pt x="1686976" y="1706081"/>
                </a:cubicBezTo>
                <a:cubicBezTo>
                  <a:pt x="1689245" y="1680363"/>
                  <a:pt x="1696088" y="1658547"/>
                  <a:pt x="1698357" y="1632830"/>
                </a:cubicBezTo>
                <a:cubicBezTo>
                  <a:pt x="1711940" y="1423191"/>
                  <a:pt x="1738255" y="1212561"/>
                  <a:pt x="1773059" y="1001271"/>
                </a:cubicBezTo>
                <a:cubicBezTo>
                  <a:pt x="1792271" y="918897"/>
                  <a:pt x="1811812" y="840755"/>
                  <a:pt x="1831024" y="758381"/>
                </a:cubicBezTo>
                <a:cubicBezTo>
                  <a:pt x="1841453" y="727773"/>
                  <a:pt x="1864944" y="700405"/>
                  <a:pt x="1879618" y="669466"/>
                </a:cubicBezTo>
                <a:cubicBezTo>
                  <a:pt x="1891034" y="651550"/>
                  <a:pt x="1897877" y="629734"/>
                  <a:pt x="1904720" y="607918"/>
                </a:cubicBezTo>
                <a:cubicBezTo>
                  <a:pt x="1918405" y="564285"/>
                  <a:pt x="1936994" y="528785"/>
                  <a:pt x="1986938" y="512130"/>
                </a:cubicBezTo>
                <a:cubicBezTo>
                  <a:pt x="2015990" y="501356"/>
                  <a:pt x="2039481" y="473988"/>
                  <a:pt x="2075704" y="445630"/>
                </a:cubicBezTo>
                <a:cubicBezTo>
                  <a:pt x="2128611" y="467055"/>
                  <a:pt x="2158026" y="515848"/>
                  <a:pt x="2166549" y="570524"/>
                </a:cubicBezTo>
                <a:cubicBezTo>
                  <a:pt x="2187840" y="679544"/>
                  <a:pt x="2196397" y="789555"/>
                  <a:pt x="2204955" y="899566"/>
                </a:cubicBezTo>
                <a:cubicBezTo>
                  <a:pt x="2208246" y="941878"/>
                  <a:pt x="2207952" y="992982"/>
                  <a:pt x="2149519" y="1010298"/>
                </a:cubicBezTo>
                <a:cubicBezTo>
                  <a:pt x="2142971" y="981010"/>
                  <a:pt x="2131849" y="947820"/>
                  <a:pt x="2124642" y="910070"/>
                </a:cubicBezTo>
                <a:cubicBezTo>
                  <a:pt x="2075027" y="930957"/>
                  <a:pt x="2069501" y="969698"/>
                  <a:pt x="2059072" y="1000306"/>
                </a:cubicBezTo>
                <a:cubicBezTo>
                  <a:pt x="2026832" y="1134775"/>
                  <a:pt x="1990348" y="1269573"/>
                  <a:pt x="1975415" y="1406952"/>
                </a:cubicBezTo>
                <a:cubicBezTo>
                  <a:pt x="1941962" y="1690503"/>
                  <a:pt x="1921571" y="1977294"/>
                  <a:pt x="1896607" y="2260184"/>
                </a:cubicBezTo>
                <a:cubicBezTo>
                  <a:pt x="1892398" y="2315850"/>
                  <a:pt x="1883614" y="2367614"/>
                  <a:pt x="1879404" y="2423280"/>
                </a:cubicBezTo>
                <a:cubicBezTo>
                  <a:pt x="1874831" y="2419379"/>
                  <a:pt x="1866013" y="2415808"/>
                  <a:pt x="1856537" y="2403775"/>
                </a:cubicBezTo>
                <a:cubicBezTo>
                  <a:pt x="1851340" y="2446747"/>
                  <a:pt x="1850058" y="2485158"/>
                  <a:pt x="1844532" y="2523899"/>
                </a:cubicBezTo>
                <a:cubicBezTo>
                  <a:pt x="1820486" y="2708811"/>
                  <a:pt x="1796440" y="2893724"/>
                  <a:pt x="1763906" y="3079297"/>
                </a:cubicBezTo>
                <a:cubicBezTo>
                  <a:pt x="1752524" y="3152548"/>
                  <a:pt x="1762364" y="3224148"/>
                  <a:pt x="1759470" y="3296738"/>
                </a:cubicBezTo>
                <a:cubicBezTo>
                  <a:pt x="1761480" y="3377461"/>
                  <a:pt x="1755000" y="3458844"/>
                  <a:pt x="1731544" y="3541548"/>
                </a:cubicBezTo>
                <a:cubicBezTo>
                  <a:pt x="1722102" y="3584850"/>
                  <a:pt x="1730296" y="3635294"/>
                  <a:pt x="1730002" y="3686398"/>
                </a:cubicBezTo>
                <a:cubicBezTo>
                  <a:pt x="1727403" y="3707884"/>
                  <a:pt x="1733622" y="3732941"/>
                  <a:pt x="1736914" y="3775253"/>
                </a:cubicBezTo>
                <a:cubicBezTo>
                  <a:pt x="1708815" y="3743385"/>
                  <a:pt x="1690521" y="3727781"/>
                  <a:pt x="1671898" y="3707945"/>
                </a:cubicBezTo>
                <a:cubicBezTo>
                  <a:pt x="1651335" y="3718058"/>
                  <a:pt x="1631101" y="3732403"/>
                  <a:pt x="1606622" y="3747077"/>
                </a:cubicBezTo>
                <a:cubicBezTo>
                  <a:pt x="1601720" y="3738945"/>
                  <a:pt x="1592244" y="3726912"/>
                  <a:pt x="1587012" y="3714548"/>
                </a:cubicBezTo>
                <a:cubicBezTo>
                  <a:pt x="1555033" y="3742577"/>
                  <a:pt x="1513248" y="3754341"/>
                  <a:pt x="1502819" y="3784950"/>
                </a:cubicBezTo>
                <a:cubicBezTo>
                  <a:pt x="1487817" y="3811657"/>
                  <a:pt x="1503841" y="3852979"/>
                  <a:pt x="1507462" y="3899522"/>
                </a:cubicBezTo>
                <a:cubicBezTo>
                  <a:pt x="1457483" y="3860842"/>
                  <a:pt x="1440471" y="3806827"/>
                  <a:pt x="1419874" y="3761604"/>
                </a:cubicBezTo>
                <a:cubicBezTo>
                  <a:pt x="1402533" y="3703358"/>
                  <a:pt x="1381606" y="3653904"/>
                  <a:pt x="1344031" y="3610003"/>
                </a:cubicBezTo>
                <a:cubicBezTo>
                  <a:pt x="1306127" y="3561870"/>
                  <a:pt x="1292372" y="3494831"/>
                  <a:pt x="1266543" y="3437245"/>
                </a:cubicBezTo>
                <a:cubicBezTo>
                  <a:pt x="1256409" y="3416749"/>
                  <a:pt x="1245945" y="3392023"/>
                  <a:pt x="1231567" y="3371857"/>
                </a:cubicBezTo>
                <a:cubicBezTo>
                  <a:pt x="1222420" y="3364055"/>
                  <a:pt x="1200540" y="3357244"/>
                  <a:pt x="1188136" y="3362465"/>
                </a:cubicBezTo>
                <a:cubicBezTo>
                  <a:pt x="1179648" y="3363125"/>
                  <a:pt x="1172476" y="3380711"/>
                  <a:pt x="1168890" y="3389503"/>
                </a:cubicBezTo>
                <a:cubicBezTo>
                  <a:pt x="1165633" y="3402527"/>
                  <a:pt x="1166949" y="3419452"/>
                  <a:pt x="1163692" y="3432475"/>
                </a:cubicBezTo>
                <a:cubicBezTo>
                  <a:pt x="1161423" y="3458193"/>
                  <a:pt x="1145104" y="3467976"/>
                  <a:pt x="1119309" y="3465725"/>
                </a:cubicBezTo>
                <a:cubicBezTo>
                  <a:pt x="1110197" y="3513259"/>
                  <a:pt x="1109573" y="3560132"/>
                  <a:pt x="1087069" y="3600194"/>
                </a:cubicBezTo>
                <a:cubicBezTo>
                  <a:pt x="1072725" y="3635364"/>
                  <a:pt x="1036501" y="3663722"/>
                  <a:pt x="1001265" y="3704774"/>
                </a:cubicBezTo>
                <a:cubicBezTo>
                  <a:pt x="983266" y="3638066"/>
                  <a:pt x="974414" y="3579159"/>
                  <a:pt x="961317" y="3520583"/>
                </a:cubicBezTo>
                <a:cubicBezTo>
                  <a:pt x="911373" y="3537239"/>
                  <a:pt x="887519" y="3505040"/>
                  <a:pt x="867579" y="3468280"/>
                </a:cubicBezTo>
                <a:cubicBezTo>
                  <a:pt x="823127" y="3390859"/>
                  <a:pt x="762027" y="3318989"/>
                  <a:pt x="746626" y="3230795"/>
                </a:cubicBezTo>
                <a:cubicBezTo>
                  <a:pt x="741394" y="3218431"/>
                  <a:pt x="732248" y="3210629"/>
                  <a:pt x="718198" y="3194695"/>
                </a:cubicBezTo>
                <a:cubicBezTo>
                  <a:pt x="715270" y="3211950"/>
                  <a:pt x="707769" y="3225304"/>
                  <a:pt x="708428" y="3233766"/>
                </a:cubicBezTo>
                <a:cubicBezTo>
                  <a:pt x="742156" y="3392900"/>
                  <a:pt x="758908" y="3553355"/>
                  <a:pt x="754767" y="3719692"/>
                </a:cubicBezTo>
                <a:cubicBezTo>
                  <a:pt x="755165" y="3834595"/>
                  <a:pt x="772540" y="3948176"/>
                  <a:pt x="823541" y="4054886"/>
                </a:cubicBezTo>
                <a:cubicBezTo>
                  <a:pt x="781791" y="4121985"/>
                  <a:pt x="683548" y="4176452"/>
                  <a:pt x="622188" y="4211023"/>
                </a:cubicBezTo>
                <a:cubicBezTo>
                  <a:pt x="584613" y="4167121"/>
                  <a:pt x="582274" y="4082167"/>
                  <a:pt x="489558" y="4097893"/>
                </a:cubicBezTo>
                <a:cubicBezTo>
                  <a:pt x="530979" y="4026562"/>
                  <a:pt x="480342" y="3979420"/>
                  <a:pt x="450598" y="3926395"/>
                </a:cubicBezTo>
                <a:cubicBezTo>
                  <a:pt x="431317" y="3898097"/>
                  <a:pt x="408449" y="3878592"/>
                  <a:pt x="384924" y="3850625"/>
                </a:cubicBezTo>
                <a:cubicBezTo>
                  <a:pt x="328068" y="3778425"/>
                  <a:pt x="287531" y="3696443"/>
                  <a:pt x="271801" y="3604017"/>
                </a:cubicBezTo>
                <a:cubicBezTo>
                  <a:pt x="252486" y="3520384"/>
                  <a:pt x="228926" y="3437080"/>
                  <a:pt x="209939" y="3357678"/>
                </a:cubicBezTo>
                <a:cubicBezTo>
                  <a:pt x="200758" y="3294541"/>
                  <a:pt x="200065" y="3230743"/>
                  <a:pt x="186969" y="3172166"/>
                </a:cubicBezTo>
                <a:cubicBezTo>
                  <a:pt x="180420" y="3142878"/>
                  <a:pt x="165384" y="3114250"/>
                  <a:pt x="154262" y="3081061"/>
                </a:cubicBezTo>
                <a:cubicBezTo>
                  <a:pt x="148701" y="3064467"/>
                  <a:pt x="142811" y="3043641"/>
                  <a:pt x="136921" y="3022815"/>
                </a:cubicBezTo>
                <a:cubicBezTo>
                  <a:pt x="110070" y="2897200"/>
                  <a:pt x="87792" y="2775486"/>
                  <a:pt x="65185" y="2649541"/>
                </a:cubicBezTo>
                <a:cubicBezTo>
                  <a:pt x="58637" y="2620253"/>
                  <a:pt x="60906" y="2594536"/>
                  <a:pt x="71335" y="2563927"/>
                </a:cubicBezTo>
                <a:cubicBezTo>
                  <a:pt x="81764" y="2533318"/>
                  <a:pt x="74228" y="2491336"/>
                  <a:pt x="67022" y="2453586"/>
                </a:cubicBezTo>
                <a:cubicBezTo>
                  <a:pt x="45697" y="2289230"/>
                  <a:pt x="19799" y="2120973"/>
                  <a:pt x="15451" y="1955296"/>
                </a:cubicBezTo>
                <a:cubicBezTo>
                  <a:pt x="10410" y="1725821"/>
                  <a:pt x="796" y="1492446"/>
                  <a:pt x="0" y="1262641"/>
                </a:cubicBezTo>
                <a:cubicBezTo>
                  <a:pt x="1906" y="1177357"/>
                  <a:pt x="16874" y="1095314"/>
                  <a:pt x="23024" y="1009699"/>
                </a:cubicBezTo>
                <a:cubicBezTo>
                  <a:pt x="32760" y="915293"/>
                  <a:pt x="38252" y="821216"/>
                  <a:pt x="52233" y="726479"/>
                </a:cubicBezTo>
                <a:cubicBezTo>
                  <a:pt x="82134" y="507057"/>
                  <a:pt x="116279" y="287304"/>
                  <a:pt x="185037" y="73373"/>
                </a:cubicBezTo>
                <a:cubicBezTo>
                  <a:pt x="191880" y="51557"/>
                  <a:pt x="199052" y="33972"/>
                  <a:pt x="206225" y="16387"/>
                </a:cubicBezTo>
                <a:cubicBezTo>
                  <a:pt x="239850" y="9514"/>
                  <a:pt x="273475" y="2642"/>
                  <a:pt x="307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4" name="AutoShape 7"/>
          <p:cNvSpPr>
            <a:spLocks noChangeAspect="1" noChangeArrowheads="1" noTextEdit="1"/>
          </p:cNvSpPr>
          <p:nvPr userDrawn="1"/>
        </p:nvSpPr>
        <p:spPr bwMode="auto">
          <a:xfrm>
            <a:off x="3400425" y="4465638"/>
            <a:ext cx="492442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8260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Picture Placeholder 4799"/>
          <p:cNvSpPr>
            <a:spLocks noGrp="1"/>
          </p:cNvSpPr>
          <p:nvPr>
            <p:ph type="pic" sz="quarter" idx="11"/>
          </p:nvPr>
        </p:nvSpPr>
        <p:spPr>
          <a:xfrm>
            <a:off x="3175" y="3013749"/>
            <a:ext cx="12036425" cy="3653752"/>
          </a:xfrm>
          <a:custGeom>
            <a:avLst/>
            <a:gdLst>
              <a:gd name="connsiteX0" fmla="*/ 5578382 w 12192001"/>
              <a:gd name="connsiteY0" fmla="*/ 1641853 h 3653752"/>
              <a:gd name="connsiteX1" fmla="*/ 5613635 w 12192001"/>
              <a:gd name="connsiteY1" fmla="*/ 1651528 h 3653752"/>
              <a:gd name="connsiteX2" fmla="*/ 5613104 w 12192001"/>
              <a:gd name="connsiteY2" fmla="*/ 1645078 h 3653752"/>
              <a:gd name="connsiteX3" fmla="*/ 3746225 w 12192001"/>
              <a:gd name="connsiteY3" fmla="*/ 1608305 h 3653752"/>
              <a:gd name="connsiteX4" fmla="*/ 3743545 w 12192001"/>
              <a:gd name="connsiteY4" fmla="*/ 1630717 h 3653752"/>
              <a:gd name="connsiteX5" fmla="*/ 3704216 w 12192001"/>
              <a:gd name="connsiteY5" fmla="*/ 1635175 h 3653752"/>
              <a:gd name="connsiteX6" fmla="*/ 3714962 w 12192001"/>
              <a:gd name="connsiteY6" fmla="*/ 1641631 h 3653752"/>
              <a:gd name="connsiteX7" fmla="*/ 3729059 w 12192001"/>
              <a:gd name="connsiteY7" fmla="*/ 1735382 h 3653752"/>
              <a:gd name="connsiteX8" fmla="*/ 3936143 w 12192001"/>
              <a:gd name="connsiteY8" fmla="*/ 1625454 h 3653752"/>
              <a:gd name="connsiteX9" fmla="*/ 3980921 w 12192001"/>
              <a:gd name="connsiteY9" fmla="*/ 1608305 h 3653752"/>
              <a:gd name="connsiteX10" fmla="*/ 4234191 w 12192001"/>
              <a:gd name="connsiteY10" fmla="*/ 1510361 h 3653752"/>
              <a:gd name="connsiteX11" fmla="*/ 4197177 w 12192001"/>
              <a:gd name="connsiteY11" fmla="*/ 1519284 h 3653752"/>
              <a:gd name="connsiteX12" fmla="*/ 4195613 w 12192001"/>
              <a:gd name="connsiteY12" fmla="*/ 1519386 h 3653752"/>
              <a:gd name="connsiteX13" fmla="*/ 4174810 w 12192001"/>
              <a:gd name="connsiteY13" fmla="*/ 1542148 h 3653752"/>
              <a:gd name="connsiteX14" fmla="*/ 3795842 w 12192001"/>
              <a:gd name="connsiteY14" fmla="*/ 1559253 h 3653752"/>
              <a:gd name="connsiteX15" fmla="*/ 3774425 w 12192001"/>
              <a:gd name="connsiteY15" fmla="*/ 1558553 h 3653752"/>
              <a:gd name="connsiteX16" fmla="*/ 3756115 w 12192001"/>
              <a:gd name="connsiteY16" fmla="*/ 1561702 h 3653752"/>
              <a:gd name="connsiteX17" fmla="*/ 3686876 w 12192001"/>
              <a:gd name="connsiteY17" fmla="*/ 1567231 h 3653752"/>
              <a:gd name="connsiteX18" fmla="*/ 4122090 w 12192001"/>
              <a:gd name="connsiteY18" fmla="*/ 1608305 h 3653752"/>
              <a:gd name="connsiteX19" fmla="*/ 3990181 w 12192001"/>
              <a:gd name="connsiteY19" fmla="*/ 1608305 h 3653752"/>
              <a:gd name="connsiteX20" fmla="*/ 3995844 w 12192001"/>
              <a:gd name="connsiteY20" fmla="*/ 1647158 h 3653752"/>
              <a:gd name="connsiteX21" fmla="*/ 4380642 w 12192001"/>
              <a:gd name="connsiteY21" fmla="*/ 1772648 h 3653752"/>
              <a:gd name="connsiteX22" fmla="*/ 4430763 w 12192001"/>
              <a:gd name="connsiteY22" fmla="*/ 1604946 h 3653752"/>
              <a:gd name="connsiteX23" fmla="*/ 4651299 w 12192001"/>
              <a:gd name="connsiteY23" fmla="*/ 1604946 h 3653752"/>
              <a:gd name="connsiteX24" fmla="*/ 4561079 w 12192001"/>
              <a:gd name="connsiteY24" fmla="*/ 1772648 h 3653752"/>
              <a:gd name="connsiteX25" fmla="*/ 4821712 w 12192001"/>
              <a:gd name="connsiteY25" fmla="*/ 1772648 h 3653752"/>
              <a:gd name="connsiteX26" fmla="*/ 5392630 w 12192001"/>
              <a:gd name="connsiteY26" fmla="*/ 1625908 h 3653752"/>
              <a:gd name="connsiteX27" fmla="*/ 5403912 w 12192001"/>
              <a:gd name="connsiteY27" fmla="*/ 1625852 h 3653752"/>
              <a:gd name="connsiteX28" fmla="*/ 5397233 w 12192001"/>
              <a:gd name="connsiteY28" fmla="*/ 1616993 h 3653752"/>
              <a:gd name="connsiteX29" fmla="*/ 5361789 w 12192001"/>
              <a:gd name="connsiteY29" fmla="*/ 1579870 h 3653752"/>
              <a:gd name="connsiteX30" fmla="*/ 5071647 w 12192001"/>
              <a:gd name="connsiteY30" fmla="*/ 1579870 h 3653752"/>
              <a:gd name="connsiteX31" fmla="*/ 5249688 w 12192001"/>
              <a:gd name="connsiteY31" fmla="*/ 1608305 h 3653752"/>
              <a:gd name="connsiteX32" fmla="*/ 4959546 w 12192001"/>
              <a:gd name="connsiteY32" fmla="*/ 1592507 h 3653752"/>
              <a:gd name="connsiteX33" fmla="*/ 5045269 w 12192001"/>
              <a:gd name="connsiteY33" fmla="*/ 1551434 h 3653752"/>
              <a:gd name="connsiteX34" fmla="*/ 4524332 w 12192001"/>
              <a:gd name="connsiteY34" fmla="*/ 1510361 h 3653752"/>
              <a:gd name="connsiteX35" fmla="*/ 4352885 w 12192001"/>
              <a:gd name="connsiteY35" fmla="*/ 1510361 h 3653752"/>
              <a:gd name="connsiteX36" fmla="*/ 4412233 w 12192001"/>
              <a:gd name="connsiteY36" fmla="*/ 1567231 h 3653752"/>
              <a:gd name="connsiteX37" fmla="*/ 4267162 w 12192001"/>
              <a:gd name="connsiteY37" fmla="*/ 1567231 h 3653752"/>
              <a:gd name="connsiteX38" fmla="*/ 4234191 w 12192001"/>
              <a:gd name="connsiteY38" fmla="*/ 1510361 h 3653752"/>
              <a:gd name="connsiteX39" fmla="*/ 2071312 w 12192001"/>
              <a:gd name="connsiteY39" fmla="*/ 1207050 h 3653752"/>
              <a:gd name="connsiteX40" fmla="*/ 2047708 w 12192001"/>
              <a:gd name="connsiteY40" fmla="*/ 1211401 h 3653752"/>
              <a:gd name="connsiteX41" fmla="*/ 2050070 w 12192001"/>
              <a:gd name="connsiteY41" fmla="*/ 1212047 h 3653752"/>
              <a:gd name="connsiteX42" fmla="*/ 2071312 w 12192001"/>
              <a:gd name="connsiteY42" fmla="*/ 1109106 h 3653752"/>
              <a:gd name="connsiteX43" fmla="*/ 1829287 w 12192001"/>
              <a:gd name="connsiteY43" fmla="*/ 1149538 h 3653752"/>
              <a:gd name="connsiteX44" fmla="*/ 1820161 w 12192001"/>
              <a:gd name="connsiteY44" fmla="*/ 1149015 h 3653752"/>
              <a:gd name="connsiteX45" fmla="*/ 1855759 w 12192001"/>
              <a:gd name="connsiteY45" fmla="*/ 1158900 h 3653752"/>
              <a:gd name="connsiteX46" fmla="*/ 1864989 w 12192001"/>
              <a:gd name="connsiteY46" fmla="*/ 1161425 h 3653752"/>
              <a:gd name="connsiteX47" fmla="*/ 1970958 w 12192001"/>
              <a:gd name="connsiteY47" fmla="*/ 1143959 h 3653752"/>
              <a:gd name="connsiteX48" fmla="*/ 2071312 w 12192001"/>
              <a:gd name="connsiteY48" fmla="*/ 1109106 h 3653752"/>
              <a:gd name="connsiteX49" fmla="*/ 12103777 w 12192001"/>
              <a:gd name="connsiteY49" fmla="*/ 701 h 3653752"/>
              <a:gd name="connsiteX50" fmla="*/ 12189609 w 12192001"/>
              <a:gd name="connsiteY50" fmla="*/ 58348 h 3653752"/>
              <a:gd name="connsiteX51" fmla="*/ 12019194 w 12192001"/>
              <a:gd name="connsiteY51" fmla="*/ 179465 h 3653752"/>
              <a:gd name="connsiteX52" fmla="*/ 11397685 w 12192001"/>
              <a:gd name="connsiteY52" fmla="*/ 673259 h 3653752"/>
              <a:gd name="connsiteX53" fmla="*/ 11748537 w 12192001"/>
              <a:gd name="connsiteY53" fmla="*/ 626674 h 3653752"/>
              <a:gd name="connsiteX54" fmla="*/ 11317490 w 12192001"/>
              <a:gd name="connsiteY54" fmla="*/ 831647 h 3653752"/>
              <a:gd name="connsiteX55" fmla="*/ 11748537 w 12192001"/>
              <a:gd name="connsiteY55" fmla="*/ 757110 h 3653752"/>
              <a:gd name="connsiteX56" fmla="*/ 11888878 w 12192001"/>
              <a:gd name="connsiteY56" fmla="*/ 794379 h 3653752"/>
              <a:gd name="connsiteX57" fmla="*/ 11317490 w 12192001"/>
              <a:gd name="connsiteY57" fmla="*/ 1157737 h 3653752"/>
              <a:gd name="connsiteX58" fmla="*/ 11618221 w 12192001"/>
              <a:gd name="connsiteY58" fmla="*/ 1241588 h 3653752"/>
              <a:gd name="connsiteX59" fmla="*/ 11447809 w 12192001"/>
              <a:gd name="connsiteY59" fmla="*/ 1409292 h 3653752"/>
              <a:gd name="connsiteX60" fmla="*/ 11748537 w 12192001"/>
              <a:gd name="connsiteY60" fmla="*/ 1278856 h 3653752"/>
              <a:gd name="connsiteX61" fmla="*/ 11748537 w 12192001"/>
              <a:gd name="connsiteY61" fmla="*/ 1325439 h 3653752"/>
              <a:gd name="connsiteX62" fmla="*/ 11838757 w 12192001"/>
              <a:gd name="connsiteY62" fmla="*/ 1362707 h 3653752"/>
              <a:gd name="connsiteX63" fmla="*/ 11618221 w 12192001"/>
              <a:gd name="connsiteY63" fmla="*/ 1483826 h 3653752"/>
              <a:gd name="connsiteX64" fmla="*/ 11928977 w 12192001"/>
              <a:gd name="connsiteY64" fmla="*/ 1446558 h 3653752"/>
              <a:gd name="connsiteX65" fmla="*/ 11538026 w 12192001"/>
              <a:gd name="connsiteY65" fmla="*/ 1688797 h 3653752"/>
              <a:gd name="connsiteX66" fmla="*/ 11748537 w 12192001"/>
              <a:gd name="connsiteY66" fmla="*/ 1688797 h 3653752"/>
              <a:gd name="connsiteX67" fmla="*/ 11447809 w 12192001"/>
              <a:gd name="connsiteY67" fmla="*/ 1856501 h 3653752"/>
              <a:gd name="connsiteX68" fmla="*/ 11838757 w 12192001"/>
              <a:gd name="connsiteY68" fmla="*/ 1856501 h 3653752"/>
              <a:gd name="connsiteX69" fmla="*/ 11447809 w 12192001"/>
              <a:gd name="connsiteY69" fmla="*/ 2098737 h 3653752"/>
              <a:gd name="connsiteX70" fmla="*/ 11748537 w 12192001"/>
              <a:gd name="connsiteY70" fmla="*/ 2061471 h 3653752"/>
              <a:gd name="connsiteX71" fmla="*/ 11487905 w 12192001"/>
              <a:gd name="connsiteY71" fmla="*/ 2257125 h 3653752"/>
              <a:gd name="connsiteX72" fmla="*/ 11798661 w 12192001"/>
              <a:gd name="connsiteY72" fmla="*/ 2219857 h 3653752"/>
              <a:gd name="connsiteX73" fmla="*/ 11618221 w 12192001"/>
              <a:gd name="connsiteY73" fmla="*/ 2462096 h 3653752"/>
              <a:gd name="connsiteX74" fmla="*/ 11888878 w 12192001"/>
              <a:gd name="connsiteY74" fmla="*/ 2508680 h 3653752"/>
              <a:gd name="connsiteX75" fmla="*/ 7407994 w 12192001"/>
              <a:gd name="connsiteY75" fmla="*/ 3524218 h 3653752"/>
              <a:gd name="connsiteX76" fmla="*/ 7367898 w 12192001"/>
              <a:gd name="connsiteY76" fmla="*/ 3645337 h 3653752"/>
              <a:gd name="connsiteX77" fmla="*/ 6796510 w 12192001"/>
              <a:gd name="connsiteY77" fmla="*/ 3645337 h 3653752"/>
              <a:gd name="connsiteX78" fmla="*/ 7017046 w 12192001"/>
              <a:gd name="connsiteY78" fmla="*/ 3608069 h 3653752"/>
              <a:gd name="connsiteX79" fmla="*/ 6796510 w 12192001"/>
              <a:gd name="connsiteY79" fmla="*/ 3561484 h 3653752"/>
              <a:gd name="connsiteX80" fmla="*/ 7057142 w 12192001"/>
              <a:gd name="connsiteY80" fmla="*/ 3524218 h 3653752"/>
              <a:gd name="connsiteX81" fmla="*/ 6225122 w 12192001"/>
              <a:gd name="connsiteY81" fmla="*/ 3524218 h 3653752"/>
              <a:gd name="connsiteX82" fmla="*/ 7808967 w 12192001"/>
              <a:gd name="connsiteY82" fmla="*/ 3356514 h 3653752"/>
              <a:gd name="connsiteX83" fmla="*/ 6355438 w 12192001"/>
              <a:gd name="connsiteY83" fmla="*/ 3440365 h 3653752"/>
              <a:gd name="connsiteX84" fmla="*/ 6706290 w 12192001"/>
              <a:gd name="connsiteY84" fmla="*/ 3356514 h 3653752"/>
              <a:gd name="connsiteX85" fmla="*/ 5132467 w 12192001"/>
              <a:gd name="connsiteY85" fmla="*/ 3440365 h 3653752"/>
              <a:gd name="connsiteX86" fmla="*/ 6796510 w 12192001"/>
              <a:gd name="connsiteY86" fmla="*/ 3235394 h 3653752"/>
              <a:gd name="connsiteX87" fmla="*/ 2716599 w 12192001"/>
              <a:gd name="connsiteY87" fmla="*/ 3319245 h 3653752"/>
              <a:gd name="connsiteX88" fmla="*/ 3638840 w 12192001"/>
              <a:gd name="connsiteY88" fmla="*/ 3486949 h 3653752"/>
              <a:gd name="connsiteX89" fmla="*/ 4029790 w 12192001"/>
              <a:gd name="connsiteY89" fmla="*/ 3524218 h 3653752"/>
              <a:gd name="connsiteX90" fmla="*/ 611487 w 12192001"/>
              <a:gd name="connsiteY90" fmla="*/ 2872036 h 3653752"/>
              <a:gd name="connsiteX91" fmla="*/ 1092655 w 12192001"/>
              <a:gd name="connsiteY91" fmla="*/ 2955889 h 3653752"/>
              <a:gd name="connsiteX92" fmla="*/ 350852 w 12192001"/>
              <a:gd name="connsiteY92" fmla="*/ 2667066 h 3653752"/>
              <a:gd name="connsiteX93" fmla="*/ 661608 w 12192001"/>
              <a:gd name="connsiteY93" fmla="*/ 2704334 h 3653752"/>
              <a:gd name="connsiteX94" fmla="*/ 180440 w 12192001"/>
              <a:gd name="connsiteY94" fmla="*/ 2378244 h 3653752"/>
              <a:gd name="connsiteX95" fmla="*/ 1092655 w 12192001"/>
              <a:gd name="connsiteY95" fmla="*/ 2667066 h 3653752"/>
              <a:gd name="connsiteX96" fmla="*/ 90220 w 12192001"/>
              <a:gd name="connsiteY96" fmla="*/ 2182591 h 3653752"/>
              <a:gd name="connsiteX97" fmla="*/ 571388 w 12192001"/>
              <a:gd name="connsiteY97" fmla="*/ 2219857 h 3653752"/>
              <a:gd name="connsiteX98" fmla="*/ 0 w 12192001"/>
              <a:gd name="connsiteY98" fmla="*/ 1893767 h 3653752"/>
              <a:gd name="connsiteX99" fmla="*/ 350852 w 12192001"/>
              <a:gd name="connsiteY99" fmla="*/ 1893767 h 3653752"/>
              <a:gd name="connsiteX100" fmla="*/ 260632 w 12192001"/>
              <a:gd name="connsiteY100" fmla="*/ 1856501 h 3653752"/>
              <a:gd name="connsiteX101" fmla="*/ 390951 w 12192001"/>
              <a:gd name="connsiteY101" fmla="*/ 1809916 h 3653752"/>
              <a:gd name="connsiteX102" fmla="*/ 130319 w 12192001"/>
              <a:gd name="connsiteY102" fmla="*/ 1688797 h 3653752"/>
              <a:gd name="connsiteX103" fmla="*/ 130319 w 12192001"/>
              <a:gd name="connsiteY103" fmla="*/ 1530411 h 3653752"/>
              <a:gd name="connsiteX104" fmla="*/ 350852 w 12192001"/>
              <a:gd name="connsiteY104" fmla="*/ 1483826 h 3653752"/>
              <a:gd name="connsiteX105" fmla="*/ 90220 w 12192001"/>
              <a:gd name="connsiteY105" fmla="*/ 1325439 h 3653752"/>
              <a:gd name="connsiteX106" fmla="*/ 741803 w 12192001"/>
              <a:gd name="connsiteY106" fmla="*/ 1325439 h 3653752"/>
              <a:gd name="connsiteX107" fmla="*/ 531292 w 12192001"/>
              <a:gd name="connsiteY107" fmla="*/ 1204319 h 3653752"/>
              <a:gd name="connsiteX108" fmla="*/ 872119 w 12192001"/>
              <a:gd name="connsiteY108" fmla="*/ 1036617 h 3653752"/>
              <a:gd name="connsiteX109" fmla="*/ 1363312 w 12192001"/>
              <a:gd name="connsiteY109" fmla="*/ 1241588 h 3653752"/>
              <a:gd name="connsiteX110" fmla="*/ 741803 w 12192001"/>
              <a:gd name="connsiteY110" fmla="*/ 999349 h 3653752"/>
              <a:gd name="connsiteX111" fmla="*/ 1561352 w 12192001"/>
              <a:gd name="connsiteY111" fmla="*/ 1077141 h 3653752"/>
              <a:gd name="connsiteX112" fmla="*/ 1770174 w 12192001"/>
              <a:gd name="connsiteY112" fmla="*/ 1135133 h 3653752"/>
              <a:gd name="connsiteX113" fmla="*/ 1996652 w 12192001"/>
              <a:gd name="connsiteY113" fmla="*/ 1099659 h 3653752"/>
              <a:gd name="connsiteX114" fmla="*/ 4003397 w 12192001"/>
              <a:gd name="connsiteY114" fmla="*/ 916377 h 3653752"/>
              <a:gd name="connsiteX115" fmla="*/ 3746225 w 12192001"/>
              <a:gd name="connsiteY115" fmla="*/ 929015 h 3653752"/>
              <a:gd name="connsiteX116" fmla="*/ 3139563 w 12192001"/>
              <a:gd name="connsiteY116" fmla="*/ 985886 h 3653752"/>
              <a:gd name="connsiteX117" fmla="*/ 5823380 w 12192001"/>
              <a:gd name="connsiteY117" fmla="*/ 1014321 h 3653752"/>
              <a:gd name="connsiteX118" fmla="*/ 4728751 w 12192001"/>
              <a:gd name="connsiteY118" fmla="*/ 944813 h 3653752"/>
              <a:gd name="connsiteX119" fmla="*/ 5764032 w 12192001"/>
              <a:gd name="connsiteY119" fmla="*/ 973248 h 3653752"/>
              <a:gd name="connsiteX120" fmla="*/ 5533237 w 12192001"/>
              <a:gd name="connsiteY120" fmla="*/ 944813 h 3653752"/>
              <a:gd name="connsiteX121" fmla="*/ 6489386 w 12192001"/>
              <a:gd name="connsiteY121" fmla="*/ 973248 h 3653752"/>
              <a:gd name="connsiteX122" fmla="*/ 5447513 w 12192001"/>
              <a:gd name="connsiteY122" fmla="*/ 916377 h 3653752"/>
              <a:gd name="connsiteX123" fmla="*/ 5994827 w 12192001"/>
              <a:gd name="connsiteY123" fmla="*/ 916377 h 3653752"/>
              <a:gd name="connsiteX124" fmla="*/ 5823380 w 12192001"/>
              <a:gd name="connsiteY124" fmla="*/ 903739 h 3653752"/>
              <a:gd name="connsiteX125" fmla="*/ 5968451 w 12192001"/>
              <a:gd name="connsiteY125" fmla="*/ 887942 h 3653752"/>
              <a:gd name="connsiteX126" fmla="*/ 5823380 w 12192001"/>
              <a:gd name="connsiteY126" fmla="*/ 875303 h 3653752"/>
              <a:gd name="connsiteX127" fmla="*/ 6199245 w 12192001"/>
              <a:gd name="connsiteY127" fmla="*/ 875303 h 3653752"/>
              <a:gd name="connsiteX128" fmla="*/ 6225621 w 12192001"/>
              <a:gd name="connsiteY128" fmla="*/ 916377 h 3653752"/>
              <a:gd name="connsiteX129" fmla="*/ 7437605 w 12192001"/>
              <a:gd name="connsiteY129" fmla="*/ 903437 h 3653752"/>
              <a:gd name="connsiteX130" fmla="*/ 7811787 w 12192001"/>
              <a:gd name="connsiteY130" fmla="*/ 942484 h 3653752"/>
              <a:gd name="connsiteX131" fmla="*/ 7945394 w 12192001"/>
              <a:gd name="connsiteY131" fmla="*/ 918536 h 3653752"/>
              <a:gd name="connsiteX132" fmla="*/ 10305033 w 12192001"/>
              <a:gd name="connsiteY132" fmla="*/ 552140 h 3653752"/>
              <a:gd name="connsiteX133" fmla="*/ 11838757 w 12192001"/>
              <a:gd name="connsiteY133" fmla="*/ 142199 h 3653752"/>
              <a:gd name="connsiteX134" fmla="*/ 12103777 w 12192001"/>
              <a:gd name="connsiteY134" fmla="*/ 701 h 365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12192001" h="3653752">
                <a:moveTo>
                  <a:pt x="5578382" y="1641853"/>
                </a:moveTo>
                <a:lnTo>
                  <a:pt x="5613635" y="1651528"/>
                </a:lnTo>
                <a:lnTo>
                  <a:pt x="5613104" y="1645078"/>
                </a:lnTo>
                <a:close/>
                <a:moveTo>
                  <a:pt x="3746225" y="1608305"/>
                </a:moveTo>
                <a:cubicBezTo>
                  <a:pt x="3767655" y="1617783"/>
                  <a:pt x="3762709" y="1625287"/>
                  <a:pt x="3743545" y="1630717"/>
                </a:cubicBezTo>
                <a:lnTo>
                  <a:pt x="3704216" y="1635175"/>
                </a:lnTo>
                <a:lnTo>
                  <a:pt x="3714962" y="1641631"/>
                </a:lnTo>
                <a:cubicBezTo>
                  <a:pt x="3729685" y="1657935"/>
                  <a:pt x="3736577" y="1686468"/>
                  <a:pt x="3729059" y="1735382"/>
                </a:cubicBezTo>
                <a:cubicBezTo>
                  <a:pt x="3808001" y="1653858"/>
                  <a:pt x="3825543" y="1665068"/>
                  <a:pt x="3936143" y="1625454"/>
                </a:cubicBezTo>
                <a:lnTo>
                  <a:pt x="3980921" y="1608305"/>
                </a:lnTo>
                <a:close/>
                <a:moveTo>
                  <a:pt x="4234191" y="1510361"/>
                </a:moveTo>
                <a:cubicBezTo>
                  <a:pt x="4222652" y="1514705"/>
                  <a:pt x="4210185" y="1517519"/>
                  <a:pt x="4197177" y="1519284"/>
                </a:cubicBezTo>
                <a:lnTo>
                  <a:pt x="4195613" y="1519386"/>
                </a:lnTo>
                <a:lnTo>
                  <a:pt x="4174810" y="1542148"/>
                </a:lnTo>
                <a:cubicBezTo>
                  <a:pt x="4102682" y="1597248"/>
                  <a:pt x="3940021" y="1569953"/>
                  <a:pt x="3795842" y="1559253"/>
                </a:cubicBezTo>
                <a:lnTo>
                  <a:pt x="3774425" y="1558553"/>
                </a:lnTo>
                <a:lnTo>
                  <a:pt x="3756115" y="1561702"/>
                </a:lnTo>
                <a:cubicBezTo>
                  <a:pt x="3724793" y="1561702"/>
                  <a:pt x="3690174" y="1556173"/>
                  <a:pt x="3686876" y="1567231"/>
                </a:cubicBezTo>
                <a:cubicBezTo>
                  <a:pt x="3759413" y="1614623"/>
                  <a:pt x="4095714" y="1538796"/>
                  <a:pt x="4122090" y="1608305"/>
                </a:cubicBezTo>
                <a:lnTo>
                  <a:pt x="3990181" y="1608305"/>
                </a:lnTo>
                <a:lnTo>
                  <a:pt x="3995844" y="1647158"/>
                </a:lnTo>
                <a:cubicBezTo>
                  <a:pt x="4038209" y="1834337"/>
                  <a:pt x="4249073" y="1676569"/>
                  <a:pt x="4380642" y="1772648"/>
                </a:cubicBezTo>
                <a:cubicBezTo>
                  <a:pt x="4510958" y="1735382"/>
                  <a:pt x="4430763" y="1707430"/>
                  <a:pt x="4430763" y="1604946"/>
                </a:cubicBezTo>
                <a:cubicBezTo>
                  <a:pt x="4510958" y="1688797"/>
                  <a:pt x="4510958" y="1586311"/>
                  <a:pt x="4651299" y="1604946"/>
                </a:cubicBezTo>
                <a:cubicBezTo>
                  <a:pt x="4631250" y="1670164"/>
                  <a:pt x="4510958" y="1642212"/>
                  <a:pt x="4561079" y="1772648"/>
                </a:cubicBezTo>
                <a:cubicBezTo>
                  <a:pt x="4581129" y="1623579"/>
                  <a:pt x="4992126" y="1744698"/>
                  <a:pt x="4821712" y="1772648"/>
                </a:cubicBezTo>
                <a:cubicBezTo>
                  <a:pt x="5069816" y="1786624"/>
                  <a:pt x="5199506" y="1648618"/>
                  <a:pt x="5392630" y="1625908"/>
                </a:cubicBezTo>
                <a:lnTo>
                  <a:pt x="5403912" y="1625852"/>
                </a:lnTo>
                <a:lnTo>
                  <a:pt x="5397233" y="1616993"/>
                </a:lnTo>
                <a:cubicBezTo>
                  <a:pt x="5389814" y="1601986"/>
                  <a:pt x="5384869" y="1586188"/>
                  <a:pt x="5361789" y="1579870"/>
                </a:cubicBezTo>
                <a:cubicBezTo>
                  <a:pt x="5276064" y="1639900"/>
                  <a:pt x="5210124" y="1522998"/>
                  <a:pt x="5071647" y="1579870"/>
                </a:cubicBezTo>
                <a:cubicBezTo>
                  <a:pt x="5150776" y="1579870"/>
                  <a:pt x="5210124" y="1586188"/>
                  <a:pt x="5249688" y="1608305"/>
                </a:cubicBezTo>
                <a:cubicBezTo>
                  <a:pt x="5170559" y="1617784"/>
                  <a:pt x="5065053" y="1620943"/>
                  <a:pt x="4959546" y="1592507"/>
                </a:cubicBezTo>
                <a:cubicBezTo>
                  <a:pt x="4992516" y="1551434"/>
                  <a:pt x="5045269" y="1601986"/>
                  <a:pt x="5045269" y="1551434"/>
                </a:cubicBezTo>
                <a:cubicBezTo>
                  <a:pt x="4821069" y="1589348"/>
                  <a:pt x="4741940" y="1504041"/>
                  <a:pt x="4524332" y="1510361"/>
                </a:cubicBezTo>
                <a:cubicBezTo>
                  <a:pt x="4636434" y="1519839"/>
                  <a:pt x="4366074" y="1560913"/>
                  <a:pt x="4352885" y="1510361"/>
                </a:cubicBezTo>
                <a:cubicBezTo>
                  <a:pt x="4319915" y="1554594"/>
                  <a:pt x="4399044" y="1545115"/>
                  <a:pt x="4412233" y="1567231"/>
                </a:cubicBezTo>
                <a:cubicBezTo>
                  <a:pt x="4319915" y="1573551"/>
                  <a:pt x="4319915" y="1538796"/>
                  <a:pt x="4267162" y="1567231"/>
                </a:cubicBezTo>
                <a:cubicBezTo>
                  <a:pt x="4267162" y="1532477"/>
                  <a:pt x="4319915" y="1522998"/>
                  <a:pt x="4234191" y="1510361"/>
                </a:cubicBezTo>
                <a:close/>
                <a:moveTo>
                  <a:pt x="2071312" y="1207050"/>
                </a:moveTo>
                <a:lnTo>
                  <a:pt x="2047708" y="1211401"/>
                </a:lnTo>
                <a:lnTo>
                  <a:pt x="2050070" y="1212047"/>
                </a:lnTo>
                <a:close/>
                <a:moveTo>
                  <a:pt x="2071312" y="1109106"/>
                </a:moveTo>
                <a:cubicBezTo>
                  <a:pt x="1997128" y="1111475"/>
                  <a:pt x="1908107" y="1147612"/>
                  <a:pt x="1829287" y="1149538"/>
                </a:cubicBezTo>
                <a:lnTo>
                  <a:pt x="1820161" y="1149015"/>
                </a:lnTo>
                <a:lnTo>
                  <a:pt x="1855759" y="1158900"/>
                </a:lnTo>
                <a:lnTo>
                  <a:pt x="1864989" y="1161425"/>
                </a:lnTo>
                <a:lnTo>
                  <a:pt x="1970958" y="1143959"/>
                </a:lnTo>
                <a:cubicBezTo>
                  <a:pt x="2010316" y="1135172"/>
                  <a:pt x="2044936" y="1124113"/>
                  <a:pt x="2071312" y="1109106"/>
                </a:cubicBezTo>
                <a:close/>
                <a:moveTo>
                  <a:pt x="12103777" y="701"/>
                </a:moveTo>
                <a:cubicBezTo>
                  <a:pt x="12131344" y="4193"/>
                  <a:pt x="12159537" y="21080"/>
                  <a:pt x="12189609" y="58348"/>
                </a:cubicBezTo>
                <a:cubicBezTo>
                  <a:pt x="12209658" y="170149"/>
                  <a:pt x="12099389" y="160832"/>
                  <a:pt x="12019194" y="179465"/>
                </a:cubicBezTo>
                <a:cubicBezTo>
                  <a:pt x="12249755" y="449656"/>
                  <a:pt x="11558075" y="496239"/>
                  <a:pt x="11397685" y="673259"/>
                </a:cubicBezTo>
                <a:cubicBezTo>
                  <a:pt x="11447809" y="747794"/>
                  <a:pt x="11628246" y="608041"/>
                  <a:pt x="11748537" y="626674"/>
                </a:cubicBezTo>
                <a:cubicBezTo>
                  <a:pt x="11698416" y="775746"/>
                  <a:pt x="11457831" y="757110"/>
                  <a:pt x="11317490" y="831647"/>
                </a:cubicBezTo>
                <a:cubicBezTo>
                  <a:pt x="11407710" y="924815"/>
                  <a:pt x="11598172" y="747794"/>
                  <a:pt x="11748537" y="757110"/>
                </a:cubicBezTo>
                <a:cubicBezTo>
                  <a:pt x="11658320" y="878230"/>
                  <a:pt x="11778611" y="803695"/>
                  <a:pt x="11888878" y="794379"/>
                </a:cubicBezTo>
                <a:cubicBezTo>
                  <a:pt x="11758562" y="971399"/>
                  <a:pt x="11487905" y="1017984"/>
                  <a:pt x="11317490" y="1157737"/>
                </a:cubicBezTo>
                <a:cubicBezTo>
                  <a:pt x="11347564" y="1185686"/>
                  <a:pt x="11538026" y="1148420"/>
                  <a:pt x="11618221" y="1241588"/>
                </a:cubicBezTo>
                <a:cubicBezTo>
                  <a:pt x="11608196" y="1334755"/>
                  <a:pt x="11487905" y="1334755"/>
                  <a:pt x="11447809" y="1409292"/>
                </a:cubicBezTo>
                <a:cubicBezTo>
                  <a:pt x="11558075" y="1381340"/>
                  <a:pt x="11668342" y="1344074"/>
                  <a:pt x="11748537" y="1278856"/>
                </a:cubicBezTo>
                <a:cubicBezTo>
                  <a:pt x="11798661" y="1288173"/>
                  <a:pt x="11778611" y="1325439"/>
                  <a:pt x="11748537" y="1325439"/>
                </a:cubicBezTo>
                <a:cubicBezTo>
                  <a:pt x="11758562" y="1362707"/>
                  <a:pt x="11808683" y="1353391"/>
                  <a:pt x="11838757" y="1362707"/>
                </a:cubicBezTo>
                <a:cubicBezTo>
                  <a:pt x="11778611" y="1409292"/>
                  <a:pt x="11738513" y="1483826"/>
                  <a:pt x="11618221" y="1483826"/>
                </a:cubicBezTo>
                <a:cubicBezTo>
                  <a:pt x="11698416" y="1604946"/>
                  <a:pt x="11778611" y="1390657"/>
                  <a:pt x="11928977" y="1446558"/>
                </a:cubicBezTo>
                <a:cubicBezTo>
                  <a:pt x="11818708" y="1549044"/>
                  <a:pt x="11648295" y="1595629"/>
                  <a:pt x="11538026" y="1688797"/>
                </a:cubicBezTo>
                <a:cubicBezTo>
                  <a:pt x="11568100" y="1809916"/>
                  <a:pt x="11678367" y="1670164"/>
                  <a:pt x="11748537" y="1688797"/>
                </a:cubicBezTo>
                <a:cubicBezTo>
                  <a:pt x="11668342" y="1819233"/>
                  <a:pt x="11548051" y="1828549"/>
                  <a:pt x="11447809" y="1856501"/>
                </a:cubicBezTo>
                <a:cubicBezTo>
                  <a:pt x="11497930" y="2014887"/>
                  <a:pt x="11698416" y="1847182"/>
                  <a:pt x="11838757" y="1856501"/>
                </a:cubicBezTo>
                <a:cubicBezTo>
                  <a:pt x="11738513" y="1958985"/>
                  <a:pt x="11568100" y="2005570"/>
                  <a:pt x="11447809" y="2098737"/>
                </a:cubicBezTo>
                <a:cubicBezTo>
                  <a:pt x="11507954" y="2201224"/>
                  <a:pt x="11638270" y="2033520"/>
                  <a:pt x="11748537" y="2061471"/>
                </a:cubicBezTo>
                <a:cubicBezTo>
                  <a:pt x="11728490" y="2182591"/>
                  <a:pt x="11517979" y="2136006"/>
                  <a:pt x="11487905" y="2257125"/>
                </a:cubicBezTo>
                <a:cubicBezTo>
                  <a:pt x="11608196" y="2294391"/>
                  <a:pt x="11628246" y="2210540"/>
                  <a:pt x="11798661" y="2219857"/>
                </a:cubicBezTo>
                <a:cubicBezTo>
                  <a:pt x="11888878" y="2368928"/>
                  <a:pt x="11738513" y="2406194"/>
                  <a:pt x="11618221" y="2462096"/>
                </a:cubicBezTo>
                <a:cubicBezTo>
                  <a:pt x="11638270" y="2592531"/>
                  <a:pt x="11848782" y="2359609"/>
                  <a:pt x="11888878" y="2508680"/>
                </a:cubicBezTo>
                <a:cubicBezTo>
                  <a:pt x="10876421" y="3281979"/>
                  <a:pt x="8981817" y="3878257"/>
                  <a:pt x="7407994" y="3524218"/>
                </a:cubicBezTo>
                <a:cubicBezTo>
                  <a:pt x="7307752" y="3542851"/>
                  <a:pt x="7468140" y="3589436"/>
                  <a:pt x="7367898" y="3645337"/>
                </a:cubicBezTo>
                <a:cubicBezTo>
                  <a:pt x="7217532" y="3580119"/>
                  <a:pt x="7047118" y="3682603"/>
                  <a:pt x="6796510" y="3645337"/>
                </a:cubicBezTo>
                <a:cubicBezTo>
                  <a:pt x="6656169" y="3589436"/>
                  <a:pt x="6956898" y="3608069"/>
                  <a:pt x="7017046" y="3608069"/>
                </a:cubicBezTo>
                <a:cubicBezTo>
                  <a:pt x="7027068" y="3514901"/>
                  <a:pt x="6856656" y="3589436"/>
                  <a:pt x="6796510" y="3561484"/>
                </a:cubicBezTo>
                <a:cubicBezTo>
                  <a:pt x="6666194" y="3505583"/>
                  <a:pt x="6986972" y="3533534"/>
                  <a:pt x="7057142" y="3524218"/>
                </a:cubicBezTo>
                <a:cubicBezTo>
                  <a:pt x="6826582" y="3393782"/>
                  <a:pt x="6525851" y="3570801"/>
                  <a:pt x="6225122" y="3524218"/>
                </a:cubicBezTo>
                <a:cubicBezTo>
                  <a:pt x="6545900" y="3440365"/>
                  <a:pt x="7257629" y="3375147"/>
                  <a:pt x="7808967" y="3356514"/>
                </a:cubicBezTo>
                <a:cubicBezTo>
                  <a:pt x="7488189" y="3235394"/>
                  <a:pt x="6726340" y="3421732"/>
                  <a:pt x="6355438" y="3440365"/>
                </a:cubicBezTo>
                <a:cubicBezTo>
                  <a:pt x="5984537" y="3468316"/>
                  <a:pt x="6024636" y="3365830"/>
                  <a:pt x="6706290" y="3356514"/>
                </a:cubicBezTo>
                <a:cubicBezTo>
                  <a:pt x="6225122" y="3263346"/>
                  <a:pt x="5693830" y="3477633"/>
                  <a:pt x="5132467" y="3440365"/>
                </a:cubicBezTo>
                <a:cubicBezTo>
                  <a:pt x="5483319" y="3347197"/>
                  <a:pt x="6265218" y="3300612"/>
                  <a:pt x="6796510" y="3235394"/>
                </a:cubicBezTo>
                <a:cubicBezTo>
                  <a:pt x="5523418" y="3254027"/>
                  <a:pt x="4049837" y="3403098"/>
                  <a:pt x="2716599" y="3319245"/>
                </a:cubicBezTo>
                <a:cubicBezTo>
                  <a:pt x="2957185" y="3440365"/>
                  <a:pt x="3358157" y="3403098"/>
                  <a:pt x="3638840" y="3486949"/>
                </a:cubicBezTo>
                <a:cubicBezTo>
                  <a:pt x="3869400" y="3459000"/>
                  <a:pt x="4731494" y="3514901"/>
                  <a:pt x="4029790" y="3524218"/>
                </a:cubicBezTo>
                <a:cubicBezTo>
                  <a:pt x="2887014" y="3542851"/>
                  <a:pt x="1543749" y="3160860"/>
                  <a:pt x="611487" y="2872036"/>
                </a:cubicBezTo>
                <a:cubicBezTo>
                  <a:pt x="751828" y="2760236"/>
                  <a:pt x="942290" y="2946573"/>
                  <a:pt x="1092655" y="2955889"/>
                </a:cubicBezTo>
                <a:cubicBezTo>
                  <a:pt x="932265" y="2778869"/>
                  <a:pt x="571388" y="2788185"/>
                  <a:pt x="350852" y="2667066"/>
                </a:cubicBezTo>
                <a:cubicBezTo>
                  <a:pt x="350852" y="2620483"/>
                  <a:pt x="601462" y="2676382"/>
                  <a:pt x="661608" y="2704334"/>
                </a:cubicBezTo>
                <a:cubicBezTo>
                  <a:pt x="581413" y="2517997"/>
                  <a:pt x="210512" y="2611164"/>
                  <a:pt x="180440" y="2378244"/>
                </a:cubicBezTo>
                <a:cubicBezTo>
                  <a:pt x="431047" y="2527313"/>
                  <a:pt x="821998" y="2536630"/>
                  <a:pt x="1092655" y="2667066"/>
                </a:cubicBezTo>
                <a:cubicBezTo>
                  <a:pt x="691682" y="2490047"/>
                  <a:pt x="431047" y="2350293"/>
                  <a:pt x="90220" y="2182591"/>
                </a:cubicBezTo>
                <a:cubicBezTo>
                  <a:pt x="220536" y="2126689"/>
                  <a:pt x="431047" y="2238492"/>
                  <a:pt x="571388" y="2219857"/>
                </a:cubicBezTo>
                <a:cubicBezTo>
                  <a:pt x="310756" y="2080104"/>
                  <a:pt x="260632" y="1996253"/>
                  <a:pt x="0" y="1893767"/>
                </a:cubicBezTo>
                <a:cubicBezTo>
                  <a:pt x="70171" y="1781964"/>
                  <a:pt x="200489" y="1949669"/>
                  <a:pt x="350852" y="1893767"/>
                </a:cubicBezTo>
                <a:cubicBezTo>
                  <a:pt x="350852" y="1856501"/>
                  <a:pt x="300731" y="1865818"/>
                  <a:pt x="260632" y="1856501"/>
                </a:cubicBezTo>
                <a:cubicBezTo>
                  <a:pt x="270657" y="1800600"/>
                  <a:pt x="340828" y="1819233"/>
                  <a:pt x="390951" y="1809916"/>
                </a:cubicBezTo>
                <a:cubicBezTo>
                  <a:pt x="330805" y="1744698"/>
                  <a:pt x="240586" y="1707430"/>
                  <a:pt x="130319" y="1688797"/>
                </a:cubicBezTo>
                <a:cubicBezTo>
                  <a:pt x="160390" y="1614262"/>
                  <a:pt x="180440" y="1567677"/>
                  <a:pt x="130319" y="1530411"/>
                </a:cubicBezTo>
                <a:cubicBezTo>
                  <a:pt x="120292" y="1437242"/>
                  <a:pt x="290707" y="1511776"/>
                  <a:pt x="350852" y="1483826"/>
                </a:cubicBezTo>
                <a:cubicBezTo>
                  <a:pt x="310756" y="1390657"/>
                  <a:pt x="170415" y="1381340"/>
                  <a:pt x="90220" y="1325439"/>
                </a:cubicBezTo>
                <a:cubicBezTo>
                  <a:pt x="130319" y="1288173"/>
                  <a:pt x="501218" y="1297489"/>
                  <a:pt x="741803" y="1325439"/>
                </a:cubicBezTo>
                <a:cubicBezTo>
                  <a:pt x="721754" y="1241588"/>
                  <a:pt x="541316" y="1297489"/>
                  <a:pt x="531292" y="1204319"/>
                </a:cubicBezTo>
                <a:cubicBezTo>
                  <a:pt x="511243" y="1064567"/>
                  <a:pt x="781900" y="1167053"/>
                  <a:pt x="872119" y="1036617"/>
                </a:cubicBezTo>
                <a:cubicBezTo>
                  <a:pt x="1032509" y="1157737"/>
                  <a:pt x="982386" y="1139101"/>
                  <a:pt x="1363312" y="1241588"/>
                </a:cubicBezTo>
                <a:cubicBezTo>
                  <a:pt x="1293142" y="1036617"/>
                  <a:pt x="1012460" y="1017984"/>
                  <a:pt x="741803" y="999349"/>
                </a:cubicBezTo>
                <a:cubicBezTo>
                  <a:pt x="993664" y="950436"/>
                  <a:pt x="1270900" y="1001096"/>
                  <a:pt x="1561352" y="1077141"/>
                </a:cubicBezTo>
                <a:lnTo>
                  <a:pt x="1770174" y="1135133"/>
                </a:lnTo>
                <a:lnTo>
                  <a:pt x="1996652" y="1099659"/>
                </a:lnTo>
                <a:cubicBezTo>
                  <a:pt x="2586891" y="1009335"/>
                  <a:pt x="3345631" y="910848"/>
                  <a:pt x="4003397" y="916377"/>
                </a:cubicBezTo>
                <a:cubicBezTo>
                  <a:pt x="4464986" y="919536"/>
                  <a:pt x="3897890" y="938493"/>
                  <a:pt x="3746225" y="929015"/>
                </a:cubicBezTo>
                <a:cubicBezTo>
                  <a:pt x="3561588" y="957450"/>
                  <a:pt x="3297823" y="944813"/>
                  <a:pt x="3139563" y="985886"/>
                </a:cubicBezTo>
                <a:cubicBezTo>
                  <a:pt x="4016583" y="957450"/>
                  <a:pt x="4985923" y="1008003"/>
                  <a:pt x="5823380" y="1014321"/>
                </a:cubicBezTo>
                <a:cubicBezTo>
                  <a:pt x="5473889" y="992205"/>
                  <a:pt x="4959546" y="976407"/>
                  <a:pt x="4728751" y="944813"/>
                </a:cubicBezTo>
                <a:cubicBezTo>
                  <a:pt x="5098023" y="932175"/>
                  <a:pt x="5447513" y="1004842"/>
                  <a:pt x="5764032" y="973248"/>
                </a:cubicBezTo>
                <a:cubicBezTo>
                  <a:pt x="5315631" y="970089"/>
                  <a:pt x="5289253" y="935334"/>
                  <a:pt x="5533237" y="944813"/>
                </a:cubicBezTo>
                <a:cubicBezTo>
                  <a:pt x="5777220" y="951132"/>
                  <a:pt x="6278375" y="1014321"/>
                  <a:pt x="6489386" y="973248"/>
                </a:cubicBezTo>
                <a:cubicBezTo>
                  <a:pt x="6126709" y="966929"/>
                  <a:pt x="5658525" y="944813"/>
                  <a:pt x="5447513" y="916377"/>
                </a:cubicBezTo>
                <a:cubicBezTo>
                  <a:pt x="5645336" y="900580"/>
                  <a:pt x="5843161" y="960610"/>
                  <a:pt x="5994827" y="916377"/>
                </a:cubicBezTo>
                <a:cubicBezTo>
                  <a:pt x="5948668" y="913218"/>
                  <a:pt x="5737656" y="922696"/>
                  <a:pt x="5823380" y="903739"/>
                </a:cubicBezTo>
                <a:cubicBezTo>
                  <a:pt x="5862944" y="894261"/>
                  <a:pt x="5975043" y="919536"/>
                  <a:pt x="5968451" y="887942"/>
                </a:cubicBezTo>
                <a:cubicBezTo>
                  <a:pt x="5928884" y="887942"/>
                  <a:pt x="5731061" y="894261"/>
                  <a:pt x="5823380" y="875303"/>
                </a:cubicBezTo>
                <a:cubicBezTo>
                  <a:pt x="5988232" y="862666"/>
                  <a:pt x="6100333" y="897420"/>
                  <a:pt x="6199245" y="875303"/>
                </a:cubicBezTo>
                <a:cubicBezTo>
                  <a:pt x="6265186" y="894261"/>
                  <a:pt x="6159681" y="910058"/>
                  <a:pt x="6225621" y="916377"/>
                </a:cubicBezTo>
                <a:cubicBezTo>
                  <a:pt x="6613851" y="871354"/>
                  <a:pt x="7031755" y="871651"/>
                  <a:pt x="7437605" y="903437"/>
                </a:cubicBezTo>
                <a:lnTo>
                  <a:pt x="7811787" y="942484"/>
                </a:lnTo>
                <a:lnTo>
                  <a:pt x="7945394" y="918536"/>
                </a:lnTo>
                <a:cubicBezTo>
                  <a:pt x="8713666" y="793068"/>
                  <a:pt x="9572002" y="703539"/>
                  <a:pt x="10305033" y="552140"/>
                </a:cubicBezTo>
                <a:cubicBezTo>
                  <a:pt x="10806250" y="449656"/>
                  <a:pt x="11307465" y="151516"/>
                  <a:pt x="11838757" y="142199"/>
                </a:cubicBezTo>
                <a:cubicBezTo>
                  <a:pt x="11944013" y="100274"/>
                  <a:pt x="12021075" y="-9783"/>
                  <a:pt x="12103777" y="7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870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39566" cy="6858000"/>
          </a:xfrm>
          <a:custGeom>
            <a:avLst/>
            <a:gdLst>
              <a:gd name="connsiteX0" fmla="*/ 1726557 w 4039566"/>
              <a:gd name="connsiteY0" fmla="*/ 0 h 6858000"/>
              <a:gd name="connsiteX1" fmla="*/ 3009418 w 4039566"/>
              <a:gd name="connsiteY1" fmla="*/ 0 h 6858000"/>
              <a:gd name="connsiteX2" fmla="*/ 3009418 w 4039566"/>
              <a:gd name="connsiteY2" fmla="*/ 6858000 h 6858000"/>
              <a:gd name="connsiteX3" fmla="*/ 1726557 w 4039566"/>
              <a:gd name="connsiteY3" fmla="*/ 6858000 h 6858000"/>
              <a:gd name="connsiteX4" fmla="*/ 0 w 4039566"/>
              <a:gd name="connsiteY4" fmla="*/ 0 h 6858000"/>
              <a:gd name="connsiteX5" fmla="*/ 1620838 w 4039566"/>
              <a:gd name="connsiteY5" fmla="*/ 0 h 6858000"/>
              <a:gd name="connsiteX6" fmla="*/ 1620838 w 4039566"/>
              <a:gd name="connsiteY6" fmla="*/ 6858000 h 6858000"/>
              <a:gd name="connsiteX7" fmla="*/ 0 w 4039566"/>
              <a:gd name="connsiteY7" fmla="*/ 6858000 h 6858000"/>
              <a:gd name="connsiteX8" fmla="*/ 3115138 w 4039566"/>
              <a:gd name="connsiteY8" fmla="*/ 0 h 6858000"/>
              <a:gd name="connsiteX9" fmla="*/ 4039566 w 4039566"/>
              <a:gd name="connsiteY9" fmla="*/ 0 h 6858000"/>
              <a:gd name="connsiteX10" fmla="*/ 4039566 w 4039566"/>
              <a:gd name="connsiteY10" fmla="*/ 6858000 h 6858000"/>
              <a:gd name="connsiteX11" fmla="*/ 3115138 w 403956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39566" h="6858000">
                <a:moveTo>
                  <a:pt x="1726557" y="0"/>
                </a:moveTo>
                <a:lnTo>
                  <a:pt x="3009418" y="0"/>
                </a:lnTo>
                <a:lnTo>
                  <a:pt x="3009418" y="6858000"/>
                </a:lnTo>
                <a:lnTo>
                  <a:pt x="1726557" y="6858000"/>
                </a:lnTo>
                <a:close/>
                <a:moveTo>
                  <a:pt x="0" y="0"/>
                </a:moveTo>
                <a:lnTo>
                  <a:pt x="1620838" y="0"/>
                </a:lnTo>
                <a:lnTo>
                  <a:pt x="1620838" y="6858000"/>
                </a:lnTo>
                <a:lnTo>
                  <a:pt x="0" y="6858000"/>
                </a:lnTo>
                <a:close/>
                <a:moveTo>
                  <a:pt x="3115138" y="0"/>
                </a:moveTo>
                <a:lnTo>
                  <a:pt x="4039566" y="0"/>
                </a:lnTo>
                <a:lnTo>
                  <a:pt x="4039566" y="6858000"/>
                </a:lnTo>
                <a:lnTo>
                  <a:pt x="3115138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42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7252793" cy="6858000"/>
          </a:xfrm>
          <a:custGeom>
            <a:avLst/>
            <a:gdLst>
              <a:gd name="connsiteX0" fmla="*/ 0 w 7252793"/>
              <a:gd name="connsiteY0" fmla="*/ 1 h 6858000"/>
              <a:gd name="connsiteX1" fmla="*/ 2831137 w 7252793"/>
              <a:gd name="connsiteY1" fmla="*/ 1 h 6858000"/>
              <a:gd name="connsiteX2" fmla="*/ 0 w 7252793"/>
              <a:gd name="connsiteY2" fmla="*/ 5228345 h 6858000"/>
              <a:gd name="connsiteX3" fmla="*/ 3024401 w 7252793"/>
              <a:gd name="connsiteY3" fmla="*/ 1 h 6858000"/>
              <a:gd name="connsiteX4" fmla="*/ 5369588 w 7252793"/>
              <a:gd name="connsiteY4" fmla="*/ 1 h 6858000"/>
              <a:gd name="connsiteX5" fmla="*/ 1655996 w 7252793"/>
              <a:gd name="connsiteY5" fmla="*/ 6857999 h 6858000"/>
              <a:gd name="connsiteX6" fmla="*/ 1 w 7252793"/>
              <a:gd name="connsiteY6" fmla="*/ 6858000 h 6858000"/>
              <a:gd name="connsiteX7" fmla="*/ 0 w 7252793"/>
              <a:gd name="connsiteY7" fmla="*/ 5585249 h 6858000"/>
              <a:gd name="connsiteX8" fmla="*/ 7252793 w 7252793"/>
              <a:gd name="connsiteY8" fmla="*/ 0 h 6858000"/>
              <a:gd name="connsiteX9" fmla="*/ 3539201 w 7252793"/>
              <a:gd name="connsiteY9" fmla="*/ 6858000 h 6858000"/>
              <a:gd name="connsiteX10" fmla="*/ 1849262 w 7252793"/>
              <a:gd name="connsiteY10" fmla="*/ 6857999 h 6858000"/>
              <a:gd name="connsiteX11" fmla="*/ 5562853 w 7252793"/>
              <a:gd name="connsiteY11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2793" h="6858000">
                <a:moveTo>
                  <a:pt x="0" y="1"/>
                </a:moveTo>
                <a:lnTo>
                  <a:pt x="2831137" y="1"/>
                </a:lnTo>
                <a:lnTo>
                  <a:pt x="0" y="5228345"/>
                </a:lnTo>
                <a:close/>
                <a:moveTo>
                  <a:pt x="3024401" y="1"/>
                </a:moveTo>
                <a:lnTo>
                  <a:pt x="5369588" y="1"/>
                </a:lnTo>
                <a:lnTo>
                  <a:pt x="1655996" y="6857999"/>
                </a:lnTo>
                <a:lnTo>
                  <a:pt x="1" y="6858000"/>
                </a:lnTo>
                <a:lnTo>
                  <a:pt x="0" y="5585249"/>
                </a:lnTo>
                <a:close/>
                <a:moveTo>
                  <a:pt x="7252793" y="0"/>
                </a:moveTo>
                <a:lnTo>
                  <a:pt x="3539201" y="6858000"/>
                </a:lnTo>
                <a:lnTo>
                  <a:pt x="1849262" y="6857999"/>
                </a:lnTo>
                <a:lnTo>
                  <a:pt x="5562853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968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658" r:id="rId5"/>
    <p:sldLayoutId id="2147483660" r:id="rId6"/>
    <p:sldLayoutId id="2147483662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31.jpeg"/><Relationship Id="rId10" Type="http://schemas.openxmlformats.org/officeDocument/2006/relationships/image" Target="../media/image10.png"/><Relationship Id="rId4" Type="http://schemas.openxmlformats.org/officeDocument/2006/relationships/image" Target="../media/image32.jpe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椭圆 130"/>
          <p:cNvSpPr/>
          <p:nvPr/>
        </p:nvSpPr>
        <p:spPr>
          <a:xfrm>
            <a:off x="2423127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4163510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5917692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7674056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grpSp>
        <p:nvGrpSpPr>
          <p:cNvPr id="135" name="组合 134"/>
          <p:cNvGrpSpPr/>
          <p:nvPr/>
        </p:nvGrpSpPr>
        <p:grpSpPr>
          <a:xfrm>
            <a:off x="2585559" y="1311278"/>
            <a:ext cx="1806507" cy="1800312"/>
            <a:chOff x="3768359" y="1725446"/>
            <a:chExt cx="1930605" cy="1930605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5E66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4311941" y="1311278"/>
            <a:ext cx="1806507" cy="1800312"/>
            <a:chOff x="3768359" y="1725446"/>
            <a:chExt cx="1930605" cy="1930605"/>
          </a:xfrm>
        </p:grpSpPr>
        <p:sp>
          <p:nvSpPr>
            <p:cNvPr id="13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FAB3F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6060070" y="1311278"/>
            <a:ext cx="1806507" cy="1800312"/>
            <a:chOff x="3768359" y="1725446"/>
            <a:chExt cx="1930605" cy="1930605"/>
          </a:xfrm>
        </p:grpSpPr>
        <p:sp>
          <p:nvSpPr>
            <p:cNvPr id="14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7800681" y="1311278"/>
            <a:ext cx="1806507" cy="1800312"/>
            <a:chOff x="3768359" y="1725446"/>
            <a:chExt cx="1930605" cy="1930605"/>
          </a:xfrm>
        </p:grpSpPr>
        <p:sp>
          <p:nvSpPr>
            <p:cNvPr id="14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7" name="矩形 146"/>
          <p:cNvSpPr/>
          <p:nvPr/>
        </p:nvSpPr>
        <p:spPr>
          <a:xfrm>
            <a:off x="2867075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毕</a:t>
            </a:r>
          </a:p>
        </p:txBody>
      </p:sp>
      <p:sp>
        <p:nvSpPr>
          <p:cNvPr id="148" name="矩形 147"/>
          <p:cNvSpPr/>
          <p:nvPr/>
        </p:nvSpPr>
        <p:spPr>
          <a:xfrm>
            <a:off x="4584182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</a:p>
        </p:txBody>
      </p:sp>
      <p:sp>
        <p:nvSpPr>
          <p:cNvPr id="149" name="矩形 148"/>
          <p:cNvSpPr/>
          <p:nvPr/>
        </p:nvSpPr>
        <p:spPr>
          <a:xfrm>
            <a:off x="6364784" y="1521115"/>
            <a:ext cx="1245413" cy="1349660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</a:p>
        </p:txBody>
      </p:sp>
      <p:sp>
        <p:nvSpPr>
          <p:cNvPr id="150" name="矩形 149"/>
          <p:cNvSpPr/>
          <p:nvPr/>
        </p:nvSpPr>
        <p:spPr>
          <a:xfrm>
            <a:off x="8105918" y="1478519"/>
            <a:ext cx="1245413" cy="1349660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1991590" y="2143943"/>
            <a:ext cx="431536" cy="430056"/>
            <a:chOff x="3768359" y="1725446"/>
            <a:chExt cx="1930605" cy="1930605"/>
          </a:xfrm>
        </p:grpSpPr>
        <p:sp>
          <p:nvSpPr>
            <p:cNvPr id="15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569482" y="1951768"/>
            <a:ext cx="301964" cy="300928"/>
            <a:chOff x="3768359" y="1725446"/>
            <a:chExt cx="1930605" cy="1930605"/>
          </a:xfrm>
          <a:solidFill>
            <a:srgbClr val="EA5E66"/>
          </a:solidFill>
        </p:grpSpPr>
        <p:sp>
          <p:nvSpPr>
            <p:cNvPr id="15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grpFill/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4112487" y="1255111"/>
            <a:ext cx="216398" cy="215655"/>
            <a:chOff x="3768359" y="1725446"/>
            <a:chExt cx="1930605" cy="1930605"/>
          </a:xfrm>
        </p:grpSpPr>
        <p:sp>
          <p:nvSpPr>
            <p:cNvPr id="158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931197" y="1197268"/>
            <a:ext cx="308786" cy="307727"/>
            <a:chOff x="3768359" y="1725446"/>
            <a:chExt cx="1930605" cy="1930605"/>
          </a:xfrm>
        </p:grpSpPr>
        <p:sp>
          <p:nvSpPr>
            <p:cNvPr id="16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5909088" y="2947459"/>
            <a:ext cx="266481" cy="265568"/>
            <a:chOff x="3768359" y="1725446"/>
            <a:chExt cx="1930605" cy="1930605"/>
          </a:xfrm>
        </p:grpSpPr>
        <p:sp>
          <p:nvSpPr>
            <p:cNvPr id="16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4224225" y="2925061"/>
            <a:ext cx="274147" cy="273207"/>
            <a:chOff x="3768359" y="1725446"/>
            <a:chExt cx="1930605" cy="1930605"/>
          </a:xfrm>
        </p:grpSpPr>
        <p:sp>
          <p:nvSpPr>
            <p:cNvPr id="16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7717546" y="1093920"/>
            <a:ext cx="269944" cy="269018"/>
            <a:chOff x="3768359" y="1725446"/>
            <a:chExt cx="1930605" cy="1930605"/>
          </a:xfrm>
        </p:grpSpPr>
        <p:sp>
          <p:nvSpPr>
            <p:cNvPr id="17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7823792" y="3016902"/>
            <a:ext cx="238509" cy="237691"/>
            <a:chOff x="3768359" y="1725446"/>
            <a:chExt cx="1930605" cy="1930605"/>
          </a:xfrm>
        </p:grpSpPr>
        <p:sp>
          <p:nvSpPr>
            <p:cNvPr id="17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9656270" y="2067289"/>
            <a:ext cx="431536" cy="430056"/>
            <a:chOff x="3768359" y="1725446"/>
            <a:chExt cx="1930605" cy="1930605"/>
          </a:xfrm>
        </p:grpSpPr>
        <p:sp>
          <p:nvSpPr>
            <p:cNvPr id="17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10185564" y="1885611"/>
            <a:ext cx="301964" cy="300928"/>
            <a:chOff x="3768359" y="1725446"/>
            <a:chExt cx="1930605" cy="1930605"/>
          </a:xfrm>
        </p:grpSpPr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DA93E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10631030" y="2144870"/>
            <a:ext cx="216398" cy="215655"/>
            <a:chOff x="3768359" y="1725446"/>
            <a:chExt cx="1930605" cy="1930605"/>
          </a:xfrm>
        </p:grpSpPr>
        <p:sp>
          <p:nvSpPr>
            <p:cNvPr id="18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1128598" y="2104376"/>
            <a:ext cx="216398" cy="215655"/>
            <a:chOff x="3768359" y="1725446"/>
            <a:chExt cx="1930605" cy="1930605"/>
          </a:xfrm>
        </p:grpSpPr>
        <p:sp>
          <p:nvSpPr>
            <p:cNvPr id="18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7" name="圆角矩形 186"/>
          <p:cNvSpPr/>
          <p:nvPr/>
        </p:nvSpPr>
        <p:spPr>
          <a:xfrm>
            <a:off x="2661130" y="3926427"/>
            <a:ext cx="7250411" cy="672074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/>
          </a:p>
        </p:txBody>
      </p:sp>
      <p:sp>
        <p:nvSpPr>
          <p:cNvPr id="188" name="TextBox 187"/>
          <p:cNvSpPr txBox="1"/>
          <p:nvPr/>
        </p:nvSpPr>
        <p:spPr>
          <a:xfrm>
            <a:off x="4500487" y="3906616"/>
            <a:ext cx="3546742" cy="692337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pPr algn="ctr"/>
            <a:r>
              <a:rPr lang="zh-CN" altLang="en-US" sz="3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内蒙古师范大学</a:t>
            </a:r>
            <a:endParaRPr lang="zh-CN" altLang="en-US" sz="3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2447298" y="3888415"/>
            <a:ext cx="959758" cy="766159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0" name="圆角矩形 189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1" name="圆角矩形 190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92" name="Picture 2" descr="C:\Users\Administrator\Desktop\手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288486" y="4022438"/>
            <a:ext cx="3945053" cy="3835091"/>
          </a:xfrm>
          <a:prstGeom prst="rect">
            <a:avLst/>
          </a:prstGeom>
          <a:noFill/>
        </p:spPr>
      </p:pic>
      <p:sp>
        <p:nvSpPr>
          <p:cNvPr id="193" name="TextBox 7"/>
          <p:cNvSpPr>
            <a:spLocks noChangeArrowheads="1"/>
          </p:cNvSpPr>
          <p:nvPr/>
        </p:nvSpPr>
        <p:spPr bwMode="auto">
          <a:xfrm>
            <a:off x="4503476" y="5270334"/>
            <a:ext cx="39828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b="1" dirty="0">
                <a:solidFill>
                  <a:srgbClr val="006C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计算机科学技术学院</a:t>
            </a:r>
            <a:endParaRPr lang="zh-CN" altLang="en-US" sz="3200" b="1" dirty="0">
              <a:solidFill>
                <a:srgbClr val="006C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2190328" y="7890561"/>
            <a:ext cx="856041" cy="358788"/>
          </a:xfrm>
          <a:prstGeom prst="rect">
            <a:avLst/>
          </a:prstGeom>
          <a:noFill/>
        </p:spPr>
        <p:txBody>
          <a:bodyPr wrap="none" lIns="81060" tIns="40531" rIns="81060" bIns="40531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pic>
        <p:nvPicPr>
          <p:cNvPr id="84" name="media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28700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76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5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3" presetClass="path" presetSubtype="0" accel="50000" decel="5000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-4.16667E-6 4.81481E-6 L 0.575 4.81481E-6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8.33333E-7 -3.7037E-6 L 0.58346 -3.7037E-6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6" presetClass="entr" presetSubtype="21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5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47" grpId="0"/>
      <p:bldP spid="148" grpId="0"/>
      <p:bldP spid="149" grpId="0"/>
      <p:bldP spid="150" grpId="0"/>
      <p:bldP spid="187" grpId="0" animBg="1"/>
      <p:bldP spid="188" grpId="0"/>
      <p:bldP spid="193" grpId="0"/>
      <p:bldP spid="2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11061AF2-AA84-47D4-AE40-89D47A8F59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5" b="16625"/>
          <a:stretch>
            <a:fillRect/>
          </a:stretch>
        </p:blipFill>
        <p:spPr>
          <a:xfrm rot="5400000">
            <a:off x="5326538" y="1881567"/>
            <a:ext cx="1517498" cy="1517498"/>
          </a:xfrm>
        </p:spPr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0DE5624A-8201-463B-8787-3F27607CFDF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0" b="16660"/>
          <a:stretch>
            <a:fillRect/>
          </a:stretch>
        </p:blipFill>
        <p:spPr>
          <a:xfrm rot="16200000">
            <a:off x="8371849" y="1881567"/>
            <a:ext cx="1517498" cy="1517498"/>
          </a:xfrm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3547496" y="581003"/>
            <a:ext cx="5152189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Script" panose="030B0504020000000003" pitchFamily="66" charset="0"/>
                <a:ea typeface="Open Sans" panose="020B0606030504020204" pitchFamily="34" charset="0"/>
                <a:cs typeface="Open Sans" panose="020B0606030504020204" pitchFamily="34" charset="0"/>
              </a:rPr>
              <a:t>CONTACT</a:t>
            </a:r>
            <a:endParaRPr lang="fr-CA" sz="6000" b="1" dirty="0">
              <a:solidFill>
                <a:schemeClr val="tx1">
                  <a:lumMod val="85000"/>
                  <a:lumOff val="15000"/>
                </a:schemeClr>
              </a:solidFill>
              <a:latin typeface="Segoe Script" panose="030B0504020000000003" pitchFamily="66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14BA56D-543F-4985-BAE4-5258F087BFAC}"/>
              </a:ext>
            </a:extLst>
          </p:cNvPr>
          <p:cNvGrpSpPr/>
          <p:nvPr/>
        </p:nvGrpSpPr>
        <p:grpSpPr>
          <a:xfrm>
            <a:off x="5337137" y="2279730"/>
            <a:ext cx="2015874" cy="830613"/>
            <a:chOff x="3813137" y="2525817"/>
            <a:chExt cx="2015874" cy="830613"/>
          </a:xfrm>
        </p:grpSpPr>
        <p:sp>
          <p:nvSpPr>
            <p:cNvPr id="120" name="TextBox 119"/>
            <p:cNvSpPr txBox="1">
              <a:spLocks/>
            </p:cNvSpPr>
            <p:nvPr/>
          </p:nvSpPr>
          <p:spPr>
            <a:xfrm>
              <a:off x="4070850" y="2525817"/>
              <a:ext cx="1074132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庞门正道粗书体" panose="02010600030101010101" pitchFamily="2" charset="-122"/>
                  <a:ea typeface="庞门正道粗书体" panose="02010600030101010101" pitchFamily="2" charset="-122"/>
                  <a:cs typeface="Open Sans" panose="020B0606030504020204" pitchFamily="34" charset="0"/>
                </a:rPr>
                <a:t>信息</a:t>
              </a:r>
              <a:endParaRPr lang="fr-CA" sz="3200" dirty="0">
                <a:latin typeface="庞门正道粗书体" panose="02010600030101010101" pitchFamily="2" charset="-122"/>
                <a:ea typeface="庞门正道粗书体" panose="02010600030101010101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121" name="TextBox 120"/>
            <p:cNvSpPr txBox="1">
              <a:spLocks/>
            </p:cNvSpPr>
            <p:nvPr/>
          </p:nvSpPr>
          <p:spPr>
            <a:xfrm>
              <a:off x="3813137" y="3017876"/>
              <a:ext cx="2015874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600" spc="100" dirty="0">
                  <a:latin typeface="Segoe Script" panose="030B0504020000000003" pitchFamily="66" charset="0"/>
                  <a:ea typeface="Open Sans" panose="020B0606030504020204" pitchFamily="34" charset="0"/>
                  <a:cs typeface="Open Sans" panose="020B0606030504020204" pitchFamily="34" charset="0"/>
                </a:rPr>
                <a:t>Information</a:t>
              </a:r>
              <a:endParaRPr lang="fr-CA" sz="1600" spc="100" dirty="0">
                <a:latin typeface="Segoe Script" panose="030B0504020000000003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AA4A5FC-DCD3-4597-8964-1B8568F80739}"/>
              </a:ext>
            </a:extLst>
          </p:cNvPr>
          <p:cNvGrpSpPr/>
          <p:nvPr/>
        </p:nvGrpSpPr>
        <p:grpSpPr>
          <a:xfrm>
            <a:off x="8456676" y="2279729"/>
            <a:ext cx="2330398" cy="825582"/>
            <a:chOff x="6932676" y="2525816"/>
            <a:chExt cx="2330398" cy="825582"/>
          </a:xfrm>
        </p:grpSpPr>
        <p:sp>
          <p:nvSpPr>
            <p:cNvPr id="151" name="TextBox 150"/>
            <p:cNvSpPr txBox="1">
              <a:spLocks/>
            </p:cNvSpPr>
            <p:nvPr/>
          </p:nvSpPr>
          <p:spPr>
            <a:xfrm>
              <a:off x="7065581" y="2525816"/>
              <a:ext cx="108203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庞门正道粗书体" panose="02010600030101010101" pitchFamily="2" charset="-122"/>
                  <a:ea typeface="庞门正道粗书体" panose="02010600030101010101" pitchFamily="2" charset="-122"/>
                  <a:cs typeface="Open Sans" panose="020B0606030504020204" pitchFamily="34" charset="0"/>
                </a:rPr>
                <a:t>知识</a:t>
              </a:r>
              <a:endParaRPr lang="fr-CA" sz="3200" dirty="0">
                <a:latin typeface="庞门正道粗书体" panose="02010600030101010101" pitchFamily="2" charset="-122"/>
                <a:ea typeface="庞门正道粗书体" panose="02010600030101010101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152" name="TextBox 151"/>
            <p:cNvSpPr txBox="1">
              <a:spLocks/>
            </p:cNvSpPr>
            <p:nvPr/>
          </p:nvSpPr>
          <p:spPr>
            <a:xfrm>
              <a:off x="6932676" y="3012844"/>
              <a:ext cx="2330398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600" spc="100" dirty="0">
                  <a:latin typeface="Segoe Script" panose="030B0504020000000003" pitchFamily="66" charset="0"/>
                  <a:ea typeface="Open Sans" panose="020B0606030504020204" pitchFamily="34" charset="0"/>
                  <a:cs typeface="Open Sans" panose="020B0606030504020204" pitchFamily="34" charset="0"/>
                </a:rPr>
                <a:t>Knowledge</a:t>
              </a:r>
              <a:endParaRPr lang="fr-CA" sz="1600" spc="100" dirty="0">
                <a:latin typeface="Segoe Script" panose="030B0504020000000003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731B8D5-769C-4350-AF73-A80196548E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5" b="16625"/>
          <a:stretch>
            <a:fillRect/>
          </a:stretch>
        </p:blipFill>
        <p:spPr>
          <a:xfrm>
            <a:off x="2281227" y="1911502"/>
            <a:ext cx="1517498" cy="1517498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129F464-9486-4D1D-B42A-EA0B8B271F7B}"/>
              </a:ext>
            </a:extLst>
          </p:cNvPr>
          <p:cNvSpPr txBox="1"/>
          <p:nvPr/>
        </p:nvSpPr>
        <p:spPr>
          <a:xfrm>
            <a:off x="4173990" y="2239364"/>
            <a:ext cx="773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处理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3D729CB-F412-45F9-BAE8-FA830DC4484E}"/>
              </a:ext>
            </a:extLst>
          </p:cNvPr>
          <p:cNvSpPr txBox="1"/>
          <p:nvPr/>
        </p:nvSpPr>
        <p:spPr>
          <a:xfrm>
            <a:off x="6945694" y="2254645"/>
            <a:ext cx="13486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提炼归纳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459349F-CA50-422F-BDA4-650CE26F4F8C}"/>
              </a:ext>
            </a:extLst>
          </p:cNvPr>
          <p:cNvGrpSpPr/>
          <p:nvPr/>
        </p:nvGrpSpPr>
        <p:grpSpPr>
          <a:xfrm>
            <a:off x="2541422" y="2281689"/>
            <a:ext cx="1074873" cy="828654"/>
            <a:chOff x="1017422" y="2527776"/>
            <a:chExt cx="1074873" cy="828654"/>
          </a:xfrm>
        </p:grpSpPr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1017422" y="2527776"/>
              <a:ext cx="10748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庞门正道粗书体" panose="02010600030101010101" pitchFamily="2" charset="-122"/>
                  <a:ea typeface="庞门正道粗书体" panose="02010600030101010101" pitchFamily="2" charset="-122"/>
                  <a:cs typeface="Open Sans" panose="020B0606030504020204" pitchFamily="34" charset="0"/>
                </a:rPr>
                <a:t>数据</a:t>
              </a:r>
              <a:endParaRPr lang="fr-CA" sz="3200" dirty="0">
                <a:latin typeface="庞门正道粗书体" panose="02010600030101010101" pitchFamily="2" charset="-122"/>
                <a:ea typeface="庞门正道粗书体" panose="02010600030101010101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33" name="TextBox 32"/>
            <p:cNvSpPr txBox="1">
              <a:spLocks/>
            </p:cNvSpPr>
            <p:nvPr/>
          </p:nvSpPr>
          <p:spPr>
            <a:xfrm>
              <a:off x="1057982" y="3017876"/>
              <a:ext cx="103431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600" spc="100" dirty="0">
                  <a:latin typeface="Segoe Script" panose="030B0504020000000003" pitchFamily="66" charset="0"/>
                  <a:ea typeface="I.Ngaan" panose="02000500000000000000" pitchFamily="2" charset="-122"/>
                  <a:cs typeface="Segoe UI" panose="020B0502040204020203" pitchFamily="34" charset="0"/>
                </a:rPr>
                <a:t>Data</a:t>
              </a:r>
              <a:endParaRPr lang="fr-CA" sz="1600" spc="100" dirty="0">
                <a:latin typeface="Segoe Script" panose="030B0504020000000003" pitchFamily="66" charset="0"/>
                <a:ea typeface="I.Ngaan" panose="02000500000000000000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70C5951-4763-400E-A967-E860C2891E08}"/>
              </a:ext>
            </a:extLst>
          </p:cNvPr>
          <p:cNvGrpSpPr/>
          <p:nvPr/>
        </p:nvGrpSpPr>
        <p:grpSpPr>
          <a:xfrm>
            <a:off x="2061206" y="4493663"/>
            <a:ext cx="2095241" cy="1282775"/>
            <a:chOff x="537206" y="4739750"/>
            <a:chExt cx="2095241" cy="1282775"/>
          </a:xfrm>
        </p:grpSpPr>
        <p:sp>
          <p:nvSpPr>
            <p:cNvPr id="77" name="TextBox 76"/>
            <p:cNvSpPr txBox="1"/>
            <p:nvPr/>
          </p:nvSpPr>
          <p:spPr>
            <a:xfrm>
              <a:off x="713573" y="4813962"/>
              <a:ext cx="1918874" cy="1134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spc="100" dirty="0">
                  <a:latin typeface="杨任东竹石体-Semibold" panose="02000000000000000000" pitchFamily="2" charset="-122"/>
                  <a:ea typeface="杨任东竹石体-Semibold" panose="02000000000000000000" pitchFamily="2" charset="-122"/>
                  <a:cs typeface="Open Sans" panose="020B0606030504020204" pitchFamily="34" charset="0"/>
                </a:rPr>
                <a:t>描述事物的符号记录</a:t>
              </a:r>
              <a:endParaRPr lang="fr-CA" sz="2400" spc="1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60432B66-8D8D-4B01-976F-8EBD43CDBB78}"/>
                </a:ext>
              </a:extLst>
            </p:cNvPr>
            <p:cNvSpPr/>
            <p:nvPr/>
          </p:nvSpPr>
          <p:spPr>
            <a:xfrm>
              <a:off x="537206" y="4739750"/>
              <a:ext cx="1957540" cy="1282775"/>
            </a:xfrm>
            <a:prstGeom prst="roundRect">
              <a:avLst/>
            </a:prstGeom>
            <a:noFill/>
            <a:ln w="38100">
              <a:solidFill>
                <a:srgbClr val="A8A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123B5BE-791C-4126-BA44-27BFAC8F8790}"/>
              </a:ext>
            </a:extLst>
          </p:cNvPr>
          <p:cNvCxnSpPr>
            <a:cxnSpLocks/>
          </p:cNvCxnSpPr>
          <p:nvPr/>
        </p:nvCxnSpPr>
        <p:spPr>
          <a:xfrm>
            <a:off x="3991100" y="2769149"/>
            <a:ext cx="1223090" cy="23551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DE2D19B-0869-4CC1-B135-B25CEB546674}"/>
              </a:ext>
            </a:extLst>
          </p:cNvPr>
          <p:cNvGrpSpPr/>
          <p:nvPr/>
        </p:nvGrpSpPr>
        <p:grpSpPr>
          <a:xfrm>
            <a:off x="5153319" y="4493663"/>
            <a:ext cx="1957540" cy="1282775"/>
            <a:chOff x="3629319" y="4739750"/>
            <a:chExt cx="1957540" cy="1282775"/>
          </a:xfrm>
        </p:grpSpPr>
        <p:sp>
          <p:nvSpPr>
            <p:cNvPr id="135" name="TextBox 134"/>
            <p:cNvSpPr txBox="1"/>
            <p:nvPr/>
          </p:nvSpPr>
          <p:spPr>
            <a:xfrm>
              <a:off x="3887383" y="4837238"/>
              <a:ext cx="1657739" cy="1134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spc="100" dirty="0">
                  <a:latin typeface="杨任东竹石体-Semibold" panose="02000000000000000000" pitchFamily="2" charset="-122"/>
                  <a:ea typeface="杨任东竹石体-Semibold" panose="02000000000000000000" pitchFamily="2" charset="-122"/>
                  <a:cs typeface="Open Sans" panose="020B0606030504020204" pitchFamily="34" charset="0"/>
                </a:rPr>
                <a:t>经过处理的数据</a:t>
              </a:r>
              <a:endParaRPr lang="fr-CA" sz="2400" spc="1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FAA4736C-F5B8-462E-A2FF-1739871D8306}"/>
                </a:ext>
              </a:extLst>
            </p:cNvPr>
            <p:cNvSpPr/>
            <p:nvPr/>
          </p:nvSpPr>
          <p:spPr>
            <a:xfrm>
              <a:off x="3629319" y="4739750"/>
              <a:ext cx="1957540" cy="1282775"/>
            </a:xfrm>
            <a:prstGeom prst="roundRect">
              <a:avLst/>
            </a:prstGeom>
            <a:noFill/>
            <a:ln w="38100">
              <a:solidFill>
                <a:srgbClr val="A8A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AE0C73A-F487-4CE6-9500-D1E5F7F085BE}"/>
              </a:ext>
            </a:extLst>
          </p:cNvPr>
          <p:cNvGrpSpPr/>
          <p:nvPr/>
        </p:nvGrpSpPr>
        <p:grpSpPr>
          <a:xfrm>
            <a:off x="8245432" y="4493663"/>
            <a:ext cx="2007281" cy="1282775"/>
            <a:chOff x="6721432" y="4739750"/>
            <a:chExt cx="2007281" cy="1282775"/>
          </a:xfrm>
        </p:grpSpPr>
        <p:sp>
          <p:nvSpPr>
            <p:cNvPr id="153" name="TextBox 152"/>
            <p:cNvSpPr txBox="1"/>
            <p:nvPr/>
          </p:nvSpPr>
          <p:spPr>
            <a:xfrm>
              <a:off x="6829086" y="4836288"/>
              <a:ext cx="1899627" cy="1134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spc="100" dirty="0">
                  <a:latin typeface="杨任东竹石体-Semibold" panose="02000000000000000000" pitchFamily="2" charset="-122"/>
                  <a:ea typeface="杨任东竹石体-Semibold" panose="02000000000000000000" pitchFamily="2" charset="-122"/>
                  <a:cs typeface="Open Sans" panose="020B0606030504020204" pitchFamily="34" charset="0"/>
                </a:rPr>
                <a:t>解决问题的方法和途径</a:t>
              </a:r>
              <a:endParaRPr lang="fr-CA" sz="2400" spc="1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94B07404-B00F-4210-835D-DF5E2020E2C1}"/>
                </a:ext>
              </a:extLst>
            </p:cNvPr>
            <p:cNvSpPr/>
            <p:nvPr/>
          </p:nvSpPr>
          <p:spPr>
            <a:xfrm>
              <a:off x="6721432" y="4739750"/>
              <a:ext cx="1957540" cy="1282775"/>
            </a:xfrm>
            <a:prstGeom prst="roundRect">
              <a:avLst/>
            </a:prstGeom>
            <a:noFill/>
            <a:ln w="38100">
              <a:solidFill>
                <a:srgbClr val="A8A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42641DFD-610C-40A8-ADBD-333BF54AFF38}"/>
              </a:ext>
            </a:extLst>
          </p:cNvPr>
          <p:cNvCxnSpPr>
            <a:cxnSpLocks/>
          </p:cNvCxnSpPr>
          <p:nvPr/>
        </p:nvCxnSpPr>
        <p:spPr>
          <a:xfrm>
            <a:off x="7036046" y="2769149"/>
            <a:ext cx="1223090" cy="23551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6BB7503-1E82-41B8-B63E-128E4598266D}"/>
              </a:ext>
            </a:extLst>
          </p:cNvPr>
          <p:cNvCxnSpPr>
            <a:cxnSpLocks/>
          </p:cNvCxnSpPr>
          <p:nvPr/>
        </p:nvCxnSpPr>
        <p:spPr>
          <a:xfrm>
            <a:off x="3039976" y="3527631"/>
            <a:ext cx="0" cy="922490"/>
          </a:xfrm>
          <a:prstGeom prst="line">
            <a:avLst/>
          </a:prstGeom>
          <a:ln w="34925">
            <a:solidFill>
              <a:srgbClr val="B280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EC71212B-C96F-4E27-9599-EA0E7D0B5052}"/>
              </a:ext>
            </a:extLst>
          </p:cNvPr>
          <p:cNvCxnSpPr>
            <a:cxnSpLocks/>
          </p:cNvCxnSpPr>
          <p:nvPr/>
        </p:nvCxnSpPr>
        <p:spPr>
          <a:xfrm>
            <a:off x="6096782" y="3527631"/>
            <a:ext cx="0" cy="922490"/>
          </a:xfrm>
          <a:prstGeom prst="line">
            <a:avLst/>
          </a:prstGeom>
          <a:ln w="34925">
            <a:solidFill>
              <a:srgbClr val="B280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4BC0C230-BE29-408E-A6DC-C984A9452476}"/>
              </a:ext>
            </a:extLst>
          </p:cNvPr>
          <p:cNvCxnSpPr>
            <a:cxnSpLocks/>
          </p:cNvCxnSpPr>
          <p:nvPr/>
        </p:nvCxnSpPr>
        <p:spPr>
          <a:xfrm>
            <a:off x="9153588" y="3527631"/>
            <a:ext cx="0" cy="922490"/>
          </a:xfrm>
          <a:prstGeom prst="line">
            <a:avLst/>
          </a:prstGeom>
          <a:ln w="34925">
            <a:solidFill>
              <a:srgbClr val="B280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4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DB17B93F-CF05-4E0F-9D90-5B92615EA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15" b="2707"/>
          <a:stretch/>
        </p:blipFill>
        <p:spPr>
          <a:xfrm>
            <a:off x="408829" y="335252"/>
            <a:ext cx="11750255" cy="675871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C8E60F6-FD04-44EE-BA0F-0A005E0D41D8}"/>
              </a:ext>
            </a:extLst>
          </p:cNvPr>
          <p:cNvSpPr/>
          <p:nvPr/>
        </p:nvSpPr>
        <p:spPr>
          <a:xfrm>
            <a:off x="441600" y="301046"/>
            <a:ext cx="11750400" cy="6341423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 b="-65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E1F2BD37-686A-4116-A379-37C82B1D8A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084156"/>
                  </p:ext>
                </p:extLst>
              </p:nvPr>
            </p:nvGraphicFramePr>
            <p:xfrm>
              <a:off x="665074" y="7082661"/>
              <a:ext cx="6552001" cy="18828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36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541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131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431627">
                      <a:extLst>
                        <a:ext uri="{9D8B030D-6E8A-4147-A177-3AD203B41FA5}">
                          <a16:colId xmlns:a16="http://schemas.microsoft.com/office/drawing/2014/main" val="2786200433"/>
                        </a:ext>
                      </a:extLst>
                    </a:gridCol>
                  </a:tblGrid>
                  <a:tr h="453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序号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体重</a:t>
                          </a:r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/kg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身高</a:t>
                          </a:r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/cm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BMI/</a:t>
                          </a:r>
                          <a:r>
                            <a:rPr lang="en-US" altLang="zh-CN" sz="2400" dirty="0">
                              <a:latin typeface="幼圆" panose="02010509060101010101" pitchFamily="49" charset="-122"/>
                              <a:ea typeface="幼圆" panose="02010509060101010101" pitchFamily="49" charset="-122"/>
                            </a:rPr>
                            <a:t>(</a:t>
                          </a:r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kg·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站酷快乐体2016修订版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站酷快乐体2016修订版" panose="02010600030101010101" pitchFamily="2" charset="-122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站酷快乐体2016修订版" panose="02010600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站酷快乐体2016修订版" panose="02010600030101010101" pitchFamily="2" charset="-122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400" dirty="0">
                              <a:latin typeface="幼圆" panose="02010509060101010101" pitchFamily="49" charset="-122"/>
                              <a:ea typeface="幼圆" panose="02010509060101010101" pitchFamily="49" charset="-122"/>
                            </a:rPr>
                            <a:t>)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3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1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47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175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15.35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3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2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70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170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24.22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12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3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60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172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20.28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E1F2BD37-686A-4116-A379-37C82B1D8A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084156"/>
                  </p:ext>
                </p:extLst>
              </p:nvPr>
            </p:nvGraphicFramePr>
            <p:xfrm>
              <a:off x="665074" y="7082661"/>
              <a:ext cx="6552001" cy="18828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36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541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131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431627">
                      <a:extLst>
                        <a:ext uri="{9D8B030D-6E8A-4147-A177-3AD203B41FA5}">
                          <a16:colId xmlns:a16="http://schemas.microsoft.com/office/drawing/2014/main" val="27862004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序号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体重</a:t>
                          </a:r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/kg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身高</a:t>
                          </a:r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/cm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69674" t="-13333" r="-1253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1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47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175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15.35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2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70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170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24.22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12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3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60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172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站酷快乐体2016修订版" panose="02010600030101010101" pitchFamily="2" charset="-122"/>
                              <a:ea typeface="站酷快乐体2016修订版" panose="02010600030101010101" pitchFamily="2" charset="-122"/>
                            </a:rPr>
                            <a:t>20.28</a:t>
                          </a:r>
                          <a:endParaRPr lang="zh-CN" altLang="en-US" sz="2400" dirty="0">
                            <a:latin typeface="站酷快乐体2016修订版" panose="02010600030101010101" pitchFamily="2" charset="-122"/>
                            <a:ea typeface="站酷快乐体2016修订版" panose="0201060003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TextBox 76">
            <a:extLst>
              <a:ext uri="{FF2B5EF4-FFF2-40B4-BE49-F238E27FC236}">
                <a16:creationId xmlns:a16="http://schemas.microsoft.com/office/drawing/2014/main" id="{59D65400-2A59-4A28-A41C-772CA5E8982E}"/>
              </a:ext>
            </a:extLst>
          </p:cNvPr>
          <p:cNvSpPr txBox="1"/>
          <p:nvPr/>
        </p:nvSpPr>
        <p:spPr>
          <a:xfrm>
            <a:off x="8751808" y="1392919"/>
            <a:ext cx="3041195" cy="58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1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Open Sans" panose="020B0606030504020204" pitchFamily="34" charset="0"/>
              </a:rPr>
              <a:t>描述事物的符号记录</a:t>
            </a:r>
            <a:endParaRPr lang="fr-CA" sz="2400" spc="100" dirty="0">
              <a:latin typeface="杨任东竹石体-Semibold" panose="02000000000000000000" pitchFamily="2" charset="-122"/>
              <a:ea typeface="杨任东竹石体-Semibold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635867-FD84-4622-9D95-EEFCBADBE2BE}"/>
              </a:ext>
            </a:extLst>
          </p:cNvPr>
          <p:cNvSpPr/>
          <p:nvPr/>
        </p:nvSpPr>
        <p:spPr>
          <a:xfrm>
            <a:off x="8665042" y="5743350"/>
            <a:ext cx="3374642" cy="5803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1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Open Sans" panose="020B0606030504020204" pitchFamily="34" charset="0"/>
              </a:rPr>
              <a:t>解决问题的方法和途径</a:t>
            </a:r>
            <a:endParaRPr lang="fr-CA" altLang="zh-CN" sz="2400" spc="100" dirty="0">
              <a:latin typeface="杨任东竹石体-Semibold" panose="02000000000000000000" pitchFamily="2" charset="-122"/>
              <a:ea typeface="杨任东竹石体-Semibold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51" name="TextBox 134">
            <a:extLst>
              <a:ext uri="{FF2B5EF4-FFF2-40B4-BE49-F238E27FC236}">
                <a16:creationId xmlns:a16="http://schemas.microsoft.com/office/drawing/2014/main" id="{ED79FB73-EEA2-4CB9-86F8-C2986B91060C}"/>
              </a:ext>
            </a:extLst>
          </p:cNvPr>
          <p:cNvSpPr txBox="1"/>
          <p:nvPr/>
        </p:nvSpPr>
        <p:spPr>
          <a:xfrm>
            <a:off x="9010906" y="3568134"/>
            <a:ext cx="2682915" cy="58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1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Open Sans" panose="020B0606030504020204" pitchFamily="34" charset="0"/>
              </a:rPr>
              <a:t>经过处理的数据</a:t>
            </a:r>
            <a:endParaRPr lang="fr-CA" sz="2400" spc="100" dirty="0">
              <a:latin typeface="杨任东竹石体-Semibold" panose="02000000000000000000" pitchFamily="2" charset="-122"/>
              <a:ea typeface="杨任东竹石体-Semibold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17BA071-B049-492D-BF40-C547D888A453}"/>
              </a:ext>
            </a:extLst>
          </p:cNvPr>
          <p:cNvSpPr/>
          <p:nvPr/>
        </p:nvSpPr>
        <p:spPr>
          <a:xfrm>
            <a:off x="2455887" y="5743350"/>
            <a:ext cx="4015843" cy="5803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spc="1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Open Sans" panose="020B0606030504020204" pitchFamily="34" charset="0"/>
              </a:rPr>
              <a:t>《</a:t>
            </a:r>
            <a:r>
              <a:rPr lang="zh-CN" altLang="en-US" sz="2400" spc="1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Open Sans" panose="020B0606030504020204" pitchFamily="34" charset="0"/>
              </a:rPr>
              <a:t>国家学生体质健康标准</a:t>
            </a:r>
            <a:r>
              <a:rPr lang="en-US" altLang="zh-CN" sz="2400" spc="1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Open Sans" panose="020B0606030504020204" pitchFamily="34" charset="0"/>
              </a:rPr>
              <a:t>》</a:t>
            </a:r>
            <a:endParaRPr lang="fr-CA" altLang="zh-CN" sz="2400" spc="100" dirty="0">
              <a:latin typeface="杨任东竹石体-Semibold" panose="02000000000000000000" pitchFamily="2" charset="-122"/>
              <a:ea typeface="杨任东竹石体-Semibold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5F1ED129-907F-429F-AC84-BDCAB6C1B6FC}"/>
              </a:ext>
            </a:extLst>
          </p:cNvPr>
          <p:cNvSpPr txBox="1">
            <a:spLocks/>
          </p:cNvSpPr>
          <p:nvPr/>
        </p:nvSpPr>
        <p:spPr>
          <a:xfrm>
            <a:off x="2721358" y="3160609"/>
            <a:ext cx="6009687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A" sz="6600" b="1" dirty="0">
                <a:latin typeface="庞门正道粗书体" panose="02010600030101010101" pitchFamily="2" charset="-122"/>
                <a:ea typeface="庞门正道粗书体" panose="02010600030101010101" pitchFamily="2" charset="-122"/>
                <a:cs typeface="Open Sans" panose="020B0606030504020204" pitchFamily="34" charset="0"/>
              </a:rPr>
              <a:t>147175270170360172</a:t>
            </a:r>
            <a:endParaRPr lang="fr-CA" sz="6600" b="1" dirty="0">
              <a:latin typeface="庞门正道粗书体" panose="02010600030101010101" pitchFamily="2" charset="-122"/>
              <a:ea typeface="庞门正道粗书体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56" name="TextBox 21">
            <a:extLst>
              <a:ext uri="{FF2B5EF4-FFF2-40B4-BE49-F238E27FC236}">
                <a16:creationId xmlns:a16="http://schemas.microsoft.com/office/drawing/2014/main" id="{724D5D54-F449-40AE-9F5C-69696197F90E}"/>
              </a:ext>
            </a:extLst>
          </p:cNvPr>
          <p:cNvSpPr txBox="1">
            <a:spLocks/>
          </p:cNvSpPr>
          <p:nvPr/>
        </p:nvSpPr>
        <p:spPr>
          <a:xfrm>
            <a:off x="2455887" y="1494980"/>
            <a:ext cx="388592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庞门正道粗书体" panose="02010600030101010101" pitchFamily="2" charset="-122"/>
                <a:ea typeface="庞门正道粗书体" panose="02010600030101010101" pitchFamily="2" charset="-122"/>
                <a:cs typeface="Open Sans" panose="020B0606030504020204" pitchFamily="34" charset="0"/>
              </a:rPr>
              <a:t>147175270170360172</a:t>
            </a:r>
            <a:endParaRPr lang="fr-CA" sz="4000" dirty="0">
              <a:latin typeface="庞门正道粗书体" panose="02010600030101010101" pitchFamily="2" charset="-122"/>
              <a:ea typeface="庞门正道粗书体" panose="02010600030101010101" pitchFamily="2" charset="-122"/>
              <a:cs typeface="Open Sans" panose="020B0606030504020204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471F895-88A0-4466-8FB4-0F7CB6C072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351"/>
          <a:stretch/>
        </p:blipFill>
        <p:spPr>
          <a:xfrm>
            <a:off x="2518951" y="3321984"/>
            <a:ext cx="3765005" cy="2161764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865B88D7-D989-4954-B107-594685BC18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104"/>
          <a:stretch/>
        </p:blipFill>
        <p:spPr>
          <a:xfrm>
            <a:off x="6268190" y="3321984"/>
            <a:ext cx="2277453" cy="216176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AB26DEE-9454-4758-A063-D44399C2FBF4}"/>
              </a:ext>
            </a:extLst>
          </p:cNvPr>
          <p:cNvSpPr txBox="1"/>
          <p:nvPr/>
        </p:nvSpPr>
        <p:spPr>
          <a:xfrm>
            <a:off x="2685845" y="2330901"/>
            <a:ext cx="54584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手书体" panose="02010800040101010101" pitchFamily="2" charset="-122"/>
                <a:ea typeface="手书体" panose="02010800040101010101" pitchFamily="2" charset="-122"/>
              </a:rPr>
              <a:t>计算三个男生的体重指数（</a:t>
            </a:r>
            <a:r>
              <a:rPr lang="en-US" altLang="zh-CN" sz="2000" dirty="0">
                <a:latin typeface="Segoe Script" panose="030B0504020000000003" pitchFamily="66" charset="0"/>
                <a:ea typeface="华文新魏" panose="02010800040101010101" pitchFamily="2" charset="-122"/>
                <a:cs typeface="Segoe UI" panose="020B0502040204020203" pitchFamily="34" charset="0"/>
              </a:rPr>
              <a:t>BMI</a:t>
            </a:r>
            <a:r>
              <a:rPr lang="zh-CN" altLang="en-US" sz="2200" dirty="0">
                <a:latin typeface="手书体" panose="02010800040101010101" pitchFamily="2" charset="-122"/>
                <a:ea typeface="手书体" panose="02010800040101010101" pitchFamily="2" charset="-122"/>
              </a:rPr>
              <a:t>），体重指数</a:t>
            </a:r>
            <a:r>
              <a:rPr lang="en-US" altLang="zh-CN" sz="2200" dirty="0">
                <a:latin typeface="Segoe Script" panose="030B0504020000000003" pitchFamily="66" charset="0"/>
                <a:ea typeface="华文新魏" panose="02010800040101010101" pitchFamily="2" charset="-122"/>
                <a:cs typeface="Segoe UI" panose="020B0502040204020203" pitchFamily="34" charset="0"/>
              </a:rPr>
              <a:t>=</a:t>
            </a:r>
            <a:r>
              <a:rPr lang="zh-CN" altLang="en-US" sz="2200" dirty="0">
                <a:latin typeface="手书体" panose="02010800040101010101" pitchFamily="2" charset="-122"/>
                <a:ea typeface="手书体" panose="02010800040101010101" pitchFamily="2" charset="-122"/>
              </a:rPr>
              <a:t>体重</a:t>
            </a:r>
            <a:r>
              <a:rPr lang="en-US" altLang="zh-CN" sz="2200" dirty="0">
                <a:latin typeface="手书体" panose="02010800040101010101" pitchFamily="2" charset="-122"/>
                <a:ea typeface="手书体" panose="02010800040101010101" pitchFamily="2" charset="-122"/>
              </a:rPr>
              <a:t>/</a:t>
            </a:r>
            <a:r>
              <a:rPr lang="zh-CN" altLang="en-US" sz="2200" dirty="0">
                <a:latin typeface="手书体" panose="02010800040101010101" pitchFamily="2" charset="-122"/>
                <a:ea typeface="手书体" panose="02010800040101010101" pitchFamily="2" charset="-122"/>
              </a:rPr>
              <a:t>身高</a:t>
            </a:r>
            <a:r>
              <a:rPr lang="en-US" altLang="zh-CN" sz="2200" dirty="0">
                <a:latin typeface="手书体" panose="02010800040101010101" pitchFamily="2" charset="-122"/>
                <a:ea typeface="手书体" panose="02010800040101010101" pitchFamily="2" charset="-122"/>
              </a:rPr>
              <a:t>²</a:t>
            </a:r>
            <a:endParaRPr lang="zh-CN" altLang="en-US" sz="2200" dirty="0">
              <a:latin typeface="手书体" panose="02010800040101010101" pitchFamily="2" charset="-122"/>
              <a:ea typeface="手书体" panose="02010800040101010101" pitchFamily="2" charset="-122"/>
            </a:endParaRPr>
          </a:p>
        </p:txBody>
      </p:sp>
      <p:sp>
        <p:nvSpPr>
          <p:cNvPr id="15" name="TextBox 76">
            <a:extLst>
              <a:ext uri="{FF2B5EF4-FFF2-40B4-BE49-F238E27FC236}">
                <a16:creationId xmlns:a16="http://schemas.microsoft.com/office/drawing/2014/main" id="{538EAD4A-E521-4053-8052-2C49D79E7C62}"/>
              </a:ext>
            </a:extLst>
          </p:cNvPr>
          <p:cNvSpPr txBox="1"/>
          <p:nvPr/>
        </p:nvSpPr>
        <p:spPr>
          <a:xfrm>
            <a:off x="3092917" y="3130344"/>
            <a:ext cx="5051331" cy="90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spc="1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  <a:cs typeface="Open Sans" panose="020B0606030504020204" pitchFamily="34" charset="0"/>
              </a:rPr>
              <a:t>描述事物的符号记录</a:t>
            </a:r>
            <a:endParaRPr lang="fr-CA" sz="4000" spc="100" dirty="0">
              <a:latin typeface="杨任东竹石体-Semibold" panose="02000000000000000000" pitchFamily="2" charset="-122"/>
              <a:ea typeface="杨任东竹石体-Semibold" panose="02000000000000000000" pitchFamily="2" charset="-122"/>
              <a:cs typeface="Open Sans" panose="020B0606030504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C41A60-4304-4BCC-804D-3CFED44B37FD}"/>
              </a:ext>
            </a:extLst>
          </p:cNvPr>
          <p:cNvSpPr/>
          <p:nvPr/>
        </p:nvSpPr>
        <p:spPr>
          <a:xfrm>
            <a:off x="2224999" y="1558998"/>
            <a:ext cx="3918836" cy="707886"/>
          </a:xfrm>
          <a:prstGeom prst="rect">
            <a:avLst/>
          </a:prstGeom>
          <a:blipFill dpi="0" rotWithShape="1">
            <a:blip r:embed="rId7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51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-0.00274 0.0354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7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94 -0.035411 L 0 0 E" pathEditMode="relative" ptsTypes="">
                                      <p:cBhvr>
                                        <p:cTn id="1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99999" y="10658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  <p:from x="100001" y="9382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8871 -0.272045 E" pathEditMode="relative" ptsTypes="">
                                      <p:cBhvr>
                                        <p:cTn id="4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8871 0.272045 L 0 0 E" pathEditMode="relative" ptsTypes="">
                                      <p:cBhvr>
                                        <p:cTn id="5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64661" y="63889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  <p:from x="154653" y="15652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3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1711 -0.277068 E" pathEditMode="relative" ptsTypes="">
                                      <p:cBhvr>
                                        <p:cTn id="9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1711 0.277068 L 0 0 E" pathEditMode="relative" ptsTypes="">
                                      <p:cBhvr>
                                        <p:cTn id="9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" presetClass="emp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60206" y="64073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  <p:from x="166097" y="15607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4" animBg="1"/>
      <p:bldP spid="20" grpId="5" animBg="1"/>
      <p:bldP spid="20" grpId="6" animBg="1"/>
      <p:bldP spid="20" grpId="7" animBg="1"/>
      <p:bldP spid="37" grpId="0"/>
      <p:bldP spid="37" grpId="1"/>
      <p:bldP spid="37" grpId="2"/>
      <p:bldP spid="17" grpId="0"/>
      <p:bldP spid="51" grpId="0"/>
      <p:bldP spid="52" grpId="0"/>
      <p:bldP spid="55" grpId="0"/>
      <p:bldP spid="55" grpId="1"/>
      <p:bldP spid="55" grpId="2"/>
      <p:bldP spid="55" grpId="3"/>
      <p:bldP spid="56" grpId="0"/>
      <p:bldP spid="56" grpId="1"/>
      <p:bldP spid="56" grpId="2"/>
      <p:bldP spid="56" grpId="3"/>
      <p:bldP spid="56" grpId="4"/>
      <p:bldP spid="28" grpId="0"/>
      <p:bldP spid="15" grpId="3"/>
      <p:bldP spid="15" grpId="4"/>
      <p:bldP spid="15" grpId="5"/>
      <p:bldP spid="15" grpId="6"/>
      <p:bldP spid="15" grpId="7"/>
      <p:bldP spid="3" grpId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9DCB53F2-7155-4E06-957D-5990A3F7FF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661"/>
          <a:stretch>
            <a:fillRect/>
          </a:stretch>
        </p:blipFill>
        <p:spPr/>
      </p:pic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B2099DFF-C236-4BDD-AC21-9E531C1A2C47}"/>
              </a:ext>
            </a:extLst>
          </p:cNvPr>
          <p:cNvSpPr/>
          <p:nvPr/>
        </p:nvSpPr>
        <p:spPr>
          <a:xfrm>
            <a:off x="1774872" y="1104314"/>
            <a:ext cx="4540358" cy="4326756"/>
          </a:xfrm>
          <a:prstGeom prst="flowChartConnector">
            <a:avLst/>
          </a:prstGeom>
          <a:noFill/>
          <a:ln w="57150">
            <a:solidFill>
              <a:srgbClr val="A8A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2FA16E-28DD-4E9B-8CC8-A72D2131C47D}"/>
              </a:ext>
            </a:extLst>
          </p:cNvPr>
          <p:cNvGrpSpPr/>
          <p:nvPr/>
        </p:nvGrpSpPr>
        <p:grpSpPr>
          <a:xfrm>
            <a:off x="1047016" y="1940693"/>
            <a:ext cx="1517498" cy="1517498"/>
            <a:chOff x="1862944" y="1940693"/>
            <a:chExt cx="1517498" cy="1517498"/>
          </a:xfrm>
        </p:grpSpPr>
        <p:pic>
          <p:nvPicPr>
            <p:cNvPr id="52" name="图片占位符 7">
              <a:extLst>
                <a:ext uri="{FF2B5EF4-FFF2-40B4-BE49-F238E27FC236}">
                  <a16:creationId xmlns:a16="http://schemas.microsoft.com/office/drawing/2014/main" id="{FA36415A-602A-479C-88D0-E2216AC09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5" b="16625"/>
            <a:stretch>
              <a:fillRect/>
            </a:stretch>
          </p:blipFill>
          <p:spPr>
            <a:xfrm>
              <a:off x="1862944" y="1940693"/>
              <a:ext cx="1517498" cy="1517498"/>
            </a:xfrm>
            <a:prstGeom prst="ellipse">
              <a:avLst/>
            </a:prstGeom>
          </p:spPr>
        </p:pic>
        <p:sp>
          <p:nvSpPr>
            <p:cNvPr id="53" name="TextBox 31">
              <a:extLst>
                <a:ext uri="{FF2B5EF4-FFF2-40B4-BE49-F238E27FC236}">
                  <a16:creationId xmlns:a16="http://schemas.microsoft.com/office/drawing/2014/main" id="{C05F6B1A-2684-425B-BE97-4D3B743A5E1C}"/>
                </a:ext>
              </a:extLst>
            </p:cNvPr>
            <p:cNvSpPr txBox="1">
              <a:spLocks/>
            </p:cNvSpPr>
            <p:nvPr/>
          </p:nvSpPr>
          <p:spPr>
            <a:xfrm>
              <a:off x="2053363" y="2407054"/>
              <a:ext cx="10748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庞门正道粗书体" panose="02010600030101010101" pitchFamily="2" charset="-122"/>
                  <a:ea typeface="庞门正道粗书体" panose="02010600030101010101" pitchFamily="2" charset="-122"/>
                  <a:cs typeface="Open Sans" panose="020B0606030504020204" pitchFamily="34" charset="0"/>
                </a:rPr>
                <a:t>数据</a:t>
              </a:r>
              <a:endParaRPr lang="fr-CA" sz="3200" dirty="0">
                <a:latin typeface="庞门正道粗书体" panose="02010600030101010101" pitchFamily="2" charset="-122"/>
                <a:ea typeface="庞门正道粗书体" panose="02010600030101010101" pitchFamily="2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B53D814-2482-4FBD-97B5-93110CB4C38C}"/>
              </a:ext>
            </a:extLst>
          </p:cNvPr>
          <p:cNvGrpSpPr/>
          <p:nvPr/>
        </p:nvGrpSpPr>
        <p:grpSpPr>
          <a:xfrm>
            <a:off x="5280072" y="1940694"/>
            <a:ext cx="1517498" cy="1517498"/>
            <a:chOff x="6096000" y="1940694"/>
            <a:chExt cx="1517498" cy="1517498"/>
          </a:xfrm>
        </p:grpSpPr>
        <p:pic>
          <p:nvPicPr>
            <p:cNvPr id="51" name="图片占位符 12">
              <a:extLst>
                <a:ext uri="{FF2B5EF4-FFF2-40B4-BE49-F238E27FC236}">
                  <a16:creationId xmlns:a16="http://schemas.microsoft.com/office/drawing/2014/main" id="{AC544905-D86C-44FB-B0A1-4F1ECA7D7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60" b="16660"/>
            <a:stretch>
              <a:fillRect/>
            </a:stretch>
          </p:blipFill>
          <p:spPr>
            <a:xfrm rot="16200000">
              <a:off x="6096000" y="1940694"/>
              <a:ext cx="1517498" cy="1517498"/>
            </a:xfrm>
            <a:prstGeom prst="ellipse">
              <a:avLst/>
            </a:prstGeom>
          </p:spPr>
        </p:pic>
        <p:sp>
          <p:nvSpPr>
            <p:cNvPr id="54" name="TextBox 119">
              <a:extLst>
                <a:ext uri="{FF2B5EF4-FFF2-40B4-BE49-F238E27FC236}">
                  <a16:creationId xmlns:a16="http://schemas.microsoft.com/office/drawing/2014/main" id="{8B97CA58-81A2-47FC-BDB6-9D0C37E1B815}"/>
                </a:ext>
              </a:extLst>
            </p:cNvPr>
            <p:cNvSpPr txBox="1">
              <a:spLocks/>
            </p:cNvSpPr>
            <p:nvPr/>
          </p:nvSpPr>
          <p:spPr>
            <a:xfrm>
              <a:off x="6423289" y="2407053"/>
              <a:ext cx="1074132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庞门正道粗书体" panose="02010600030101010101" pitchFamily="2" charset="-122"/>
                  <a:ea typeface="庞门正道粗书体" panose="02010600030101010101" pitchFamily="2" charset="-122"/>
                  <a:cs typeface="Open Sans" panose="020B0606030504020204" pitchFamily="34" charset="0"/>
                </a:rPr>
                <a:t>信息</a:t>
              </a:r>
              <a:endParaRPr lang="fr-CA" sz="3200" dirty="0">
                <a:latin typeface="庞门正道粗书体" panose="02010600030101010101" pitchFamily="2" charset="-122"/>
                <a:ea typeface="庞门正道粗书体" panose="02010600030101010101" pitchFamily="2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659E364-AF99-4063-9090-0157881D2E18}"/>
              </a:ext>
            </a:extLst>
          </p:cNvPr>
          <p:cNvGrpSpPr/>
          <p:nvPr/>
        </p:nvGrpSpPr>
        <p:grpSpPr>
          <a:xfrm>
            <a:off x="3286302" y="4672321"/>
            <a:ext cx="1517498" cy="1517498"/>
            <a:chOff x="4102230" y="4672321"/>
            <a:chExt cx="1517498" cy="1517498"/>
          </a:xfrm>
        </p:grpSpPr>
        <p:pic>
          <p:nvPicPr>
            <p:cNvPr id="37" name="图片占位符 15">
              <a:extLst>
                <a:ext uri="{FF2B5EF4-FFF2-40B4-BE49-F238E27FC236}">
                  <a16:creationId xmlns:a16="http://schemas.microsoft.com/office/drawing/2014/main" id="{E9DF50D2-E398-4C8F-9A35-617F94F7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5" b="16625"/>
            <a:stretch>
              <a:fillRect/>
            </a:stretch>
          </p:blipFill>
          <p:spPr>
            <a:xfrm rot="5400000">
              <a:off x="4102230" y="4672321"/>
              <a:ext cx="1517498" cy="1517498"/>
            </a:xfrm>
            <a:prstGeom prst="ellipse">
              <a:avLst/>
            </a:prstGeom>
          </p:spPr>
        </p:pic>
        <p:sp>
          <p:nvSpPr>
            <p:cNvPr id="55" name="TextBox 150">
              <a:extLst>
                <a:ext uri="{FF2B5EF4-FFF2-40B4-BE49-F238E27FC236}">
                  <a16:creationId xmlns:a16="http://schemas.microsoft.com/office/drawing/2014/main" id="{74F0AD16-B3B7-4238-A6FF-D931DE03C774}"/>
                </a:ext>
              </a:extLst>
            </p:cNvPr>
            <p:cNvSpPr txBox="1">
              <a:spLocks/>
            </p:cNvSpPr>
            <p:nvPr/>
          </p:nvSpPr>
          <p:spPr>
            <a:xfrm>
              <a:off x="4319962" y="5138682"/>
              <a:ext cx="108203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庞门正道粗书体" panose="02010600030101010101" pitchFamily="2" charset="-122"/>
                  <a:ea typeface="庞门正道粗书体" panose="02010600030101010101" pitchFamily="2" charset="-122"/>
                  <a:cs typeface="Open Sans" panose="020B0606030504020204" pitchFamily="34" charset="0"/>
                </a:rPr>
                <a:t>知识</a:t>
              </a:r>
              <a:endParaRPr lang="fr-CA" sz="3200" dirty="0">
                <a:latin typeface="庞门正道粗书体" panose="02010600030101010101" pitchFamily="2" charset="-122"/>
                <a:ea typeface="庞门正道粗书体" panose="02010600030101010101" pitchFamily="2" charset="-122"/>
                <a:cs typeface="Open Sans" panose="020B0606030504020204" pitchFamily="34" charset="0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3184E26-FE3B-423B-B702-BE64B06024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61F3E"/>
              </a:clrFrom>
              <a:clrTo>
                <a:srgbClr val="061F3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5" r="33541"/>
          <a:stretch/>
        </p:blipFill>
        <p:spPr>
          <a:xfrm>
            <a:off x="3048930" y="2155053"/>
            <a:ext cx="1675754" cy="428561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66E3BAE-32A0-45A8-AEBE-D47B517EC9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24" y="1873520"/>
            <a:ext cx="1422345" cy="1424533"/>
          </a:xfrm>
          <a:prstGeom prst="flowChartConnector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9D3FA3-478B-41F2-9E7B-2DD0C7D77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3175" y="1873520"/>
            <a:ext cx="1422346" cy="1424533"/>
          </a:xfrm>
          <a:prstGeom prst="flowChartConnector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48BFF30-6BA2-4AAE-B9DB-303AF60AAF6D}"/>
              </a:ext>
            </a:extLst>
          </p:cNvPr>
          <p:cNvSpPr txBox="1"/>
          <p:nvPr/>
        </p:nvSpPr>
        <p:spPr>
          <a:xfrm>
            <a:off x="3167075" y="265407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使用环境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C943C8-C1B4-420E-B096-4F91728ADE2A}"/>
              </a:ext>
            </a:extLst>
          </p:cNvPr>
          <p:cNvSpPr txBox="1"/>
          <p:nvPr/>
        </p:nvSpPr>
        <p:spPr>
          <a:xfrm>
            <a:off x="3245226" y="3472026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知识结构</a:t>
            </a:r>
          </a:p>
        </p:txBody>
      </p:sp>
    </p:spTree>
    <p:extLst>
      <p:ext uri="{BB962C8B-B14F-4D97-AF65-F5344CB8AC3E}">
        <p14:creationId xmlns:p14="http://schemas.microsoft.com/office/powerpoint/2010/main" val="72235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4" grpId="1" animBg="1"/>
      <p:bldP spid="2" grpId="0"/>
      <p:bldP spid="2" grpId="1"/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96913EB8-0F17-4E26-B9C8-04E4CABC33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4" b="33334"/>
          <a:stretch>
            <a:fillRect/>
          </a:stretch>
        </p:blipFill>
        <p:spPr/>
      </p:pic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374B1E4F-7FC6-44E6-BED0-E16B174A2E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r="12499"/>
          <a:stretch>
            <a:fillRect/>
          </a:stretch>
        </p:blipFill>
        <p:spPr/>
      </p:pic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2DBD1DD0-E6A5-44A2-9684-05D988882B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2" b="33382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450EC9A-3870-4560-853B-2AEE16A00527}"/>
              </a:ext>
            </a:extLst>
          </p:cNvPr>
          <p:cNvSpPr/>
          <p:nvPr/>
        </p:nvSpPr>
        <p:spPr>
          <a:xfrm>
            <a:off x="7466286" y="1634374"/>
            <a:ext cx="1871004" cy="84406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理解知识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CBCADD-0D1E-4240-B76B-E9319658C42A}"/>
              </a:ext>
            </a:extLst>
          </p:cNvPr>
          <p:cNvSpPr/>
          <p:nvPr/>
        </p:nvSpPr>
        <p:spPr>
          <a:xfrm>
            <a:off x="5923495" y="3887196"/>
            <a:ext cx="1606983" cy="984738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知识概念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813FC5-F91F-4859-9468-30B0A87EC69B}"/>
              </a:ext>
            </a:extLst>
          </p:cNvPr>
          <p:cNvSpPr/>
          <p:nvPr/>
        </p:nvSpPr>
        <p:spPr>
          <a:xfrm>
            <a:off x="9134838" y="3887196"/>
            <a:ext cx="2014188" cy="984738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数据、信息与知识的关系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4FA8F0D-AE9A-4B36-8259-09130DCF41A3}"/>
              </a:ext>
            </a:extLst>
          </p:cNvPr>
          <p:cNvCxnSpPr>
            <a:stCxn id="2" idx="2"/>
            <a:endCxn id="2" idx="2"/>
          </p:cNvCxnSpPr>
          <p:nvPr/>
        </p:nvCxnSpPr>
        <p:spPr>
          <a:xfrm>
            <a:off x="8401788" y="2478436"/>
            <a:ext cx="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6782740-C935-4B23-8AC7-86CD8FB3A51A}"/>
              </a:ext>
            </a:extLst>
          </p:cNvPr>
          <p:cNvGrpSpPr/>
          <p:nvPr/>
        </p:nvGrpSpPr>
        <p:grpSpPr>
          <a:xfrm>
            <a:off x="6726986" y="2478436"/>
            <a:ext cx="1674802" cy="1390729"/>
            <a:chOff x="6726986" y="2478436"/>
            <a:chExt cx="1674802" cy="1390729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5822C5D-1BD8-4C98-ACEE-5F320E56BAB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8401788" y="2478436"/>
              <a:ext cx="0" cy="560186"/>
            </a:xfrm>
            <a:prstGeom prst="line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D9E2FA5-EF9F-48D2-9304-A7E637DA6569}"/>
                </a:ext>
              </a:extLst>
            </p:cNvPr>
            <p:cNvCxnSpPr>
              <a:cxnSpLocks/>
            </p:cNvCxnSpPr>
            <p:nvPr/>
          </p:nvCxnSpPr>
          <p:spPr>
            <a:xfrm>
              <a:off x="6726986" y="3038622"/>
              <a:ext cx="1674802" cy="0"/>
            </a:xfrm>
            <a:prstGeom prst="line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CAD8DED-BFA4-4AD9-8A43-04012669AB6B}"/>
                </a:ext>
              </a:extLst>
            </p:cNvPr>
            <p:cNvCxnSpPr>
              <a:cxnSpLocks/>
            </p:cNvCxnSpPr>
            <p:nvPr/>
          </p:nvCxnSpPr>
          <p:spPr>
            <a:xfrm>
              <a:off x="6726986" y="3038622"/>
              <a:ext cx="0" cy="830543"/>
            </a:xfrm>
            <a:prstGeom prst="line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FDB66A1-AC3A-4091-8FDB-EDD5222233AE}"/>
              </a:ext>
            </a:extLst>
          </p:cNvPr>
          <p:cNvGrpSpPr/>
          <p:nvPr/>
        </p:nvGrpSpPr>
        <p:grpSpPr>
          <a:xfrm>
            <a:off x="8401788" y="3038622"/>
            <a:ext cx="1737462" cy="830543"/>
            <a:chOff x="8401788" y="3038622"/>
            <a:chExt cx="1737462" cy="830543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BF18E75-CA1F-4DF2-AF8C-4D377222381D}"/>
                </a:ext>
              </a:extLst>
            </p:cNvPr>
            <p:cNvCxnSpPr>
              <a:cxnSpLocks/>
            </p:cNvCxnSpPr>
            <p:nvPr/>
          </p:nvCxnSpPr>
          <p:spPr>
            <a:xfrm>
              <a:off x="10139250" y="3038622"/>
              <a:ext cx="0" cy="830543"/>
            </a:xfrm>
            <a:prstGeom prst="line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E1F0653-6B0D-46B8-86BE-6A4A7FA759A5}"/>
                </a:ext>
              </a:extLst>
            </p:cNvPr>
            <p:cNvCxnSpPr>
              <a:cxnSpLocks/>
            </p:cNvCxnSpPr>
            <p:nvPr/>
          </p:nvCxnSpPr>
          <p:spPr>
            <a:xfrm>
              <a:off x="8401788" y="3038622"/>
              <a:ext cx="1737462" cy="0"/>
            </a:xfrm>
            <a:prstGeom prst="line">
              <a:avLst/>
            </a:prstGeom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41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16F6A6C1-6166-438F-889B-EB25C22956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77" b="39877"/>
          <a:stretch>
            <a:fillRect/>
          </a:stretch>
        </p:blipFill>
        <p:spPr>
          <a:xfrm>
            <a:off x="3175" y="3692177"/>
            <a:ext cx="12036425" cy="3653752"/>
          </a:xfr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FB1E56AE-8CB1-410C-A247-886B26B10D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4" y="-2078101"/>
            <a:ext cx="1125824" cy="15086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54A7A5-52CF-4DF0-9FD7-95B60D45E52E}"/>
              </a:ext>
            </a:extLst>
          </p:cNvPr>
          <p:cNvSpPr txBox="1"/>
          <p:nvPr/>
        </p:nvSpPr>
        <p:spPr>
          <a:xfrm>
            <a:off x="5026617" y="1749409"/>
            <a:ext cx="3339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0070C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思维导图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2FA787-49FD-4832-9579-CC415D16449A}"/>
              </a:ext>
            </a:extLst>
          </p:cNvPr>
          <p:cNvSpPr txBox="1"/>
          <p:nvPr/>
        </p:nvSpPr>
        <p:spPr>
          <a:xfrm>
            <a:off x="4064547" y="3107446"/>
            <a:ext cx="406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2759C"/>
                </a:solidFill>
                <a:latin typeface="I.Ngaan" panose="02000500000000000000" pitchFamily="2" charset="-122"/>
                <a:ea typeface="I.Ngaan" panose="02000500000000000000" pitchFamily="2" charset="-122"/>
              </a:rPr>
              <a:t>https://www.xmind.cn/</a:t>
            </a:r>
            <a:endParaRPr lang="zh-CN" altLang="en-US" sz="2400" dirty="0">
              <a:solidFill>
                <a:srgbClr val="F2759C"/>
              </a:solidFill>
              <a:latin typeface="I.Ngaan" panose="02000500000000000000" pitchFamily="2" charset="-122"/>
              <a:ea typeface="I.Ngaan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1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04166 -4.44444E-6 L 0.04166 0.07176 L 0.08346 0.07176 L 0.08346 0.14306 L 0.12539 0.14306 L 0.12539 0.2132 L 0.16731 0.2132 L 0.16731 0.28426 L 0.20924 0.28426 L 0.20924 0.35556 L 0.25104 0.35556 L 0.25104 0.42662 L 0.29323 0.42662 L 0.29323 0.49815 " pathEditMode="relative" rAng="0" ptsTypes="AAAAAAAAAAAAA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61" y="2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/>
          <p:cNvSpPr/>
          <p:nvPr/>
        </p:nvSpPr>
        <p:spPr bwMode="auto">
          <a:xfrm rot="5400000">
            <a:off x="824391" y="3054354"/>
            <a:ext cx="6851657" cy="742949"/>
          </a:xfrm>
          <a:custGeom>
            <a:avLst/>
            <a:gdLst>
              <a:gd name="connsiteX0" fmla="*/ 0 w 6851657"/>
              <a:gd name="connsiteY0" fmla="*/ 742949 h 742949"/>
              <a:gd name="connsiteX1" fmla="*/ 0 w 6851657"/>
              <a:gd name="connsiteY1" fmla="*/ 633 h 742949"/>
              <a:gd name="connsiteX2" fmla="*/ 684468 w 6851657"/>
              <a:gd name="connsiteY2" fmla="*/ 496924 h 742949"/>
              <a:gd name="connsiteX3" fmla="*/ 1369807 w 6851657"/>
              <a:gd name="connsiteY3" fmla="*/ 0 h 742949"/>
              <a:gd name="connsiteX4" fmla="*/ 2055148 w 6851657"/>
              <a:gd name="connsiteY4" fmla="*/ 496924 h 742949"/>
              <a:gd name="connsiteX5" fmla="*/ 2740489 w 6851657"/>
              <a:gd name="connsiteY5" fmla="*/ 0 h 742949"/>
              <a:gd name="connsiteX6" fmla="*/ 3425828 w 6851657"/>
              <a:gd name="connsiteY6" fmla="*/ 496924 h 742949"/>
              <a:gd name="connsiteX7" fmla="*/ 4111167 w 6851657"/>
              <a:gd name="connsiteY7" fmla="*/ 0 h 742949"/>
              <a:gd name="connsiteX8" fmla="*/ 4796507 w 6851657"/>
              <a:gd name="connsiteY8" fmla="*/ 496924 h 742949"/>
              <a:gd name="connsiteX9" fmla="*/ 5481847 w 6851657"/>
              <a:gd name="connsiteY9" fmla="*/ 0 h 742949"/>
              <a:gd name="connsiteX10" fmla="*/ 6167188 w 6851657"/>
              <a:gd name="connsiteY10" fmla="*/ 496924 h 742949"/>
              <a:gd name="connsiteX11" fmla="*/ 6851657 w 6851657"/>
              <a:gd name="connsiteY11" fmla="*/ 633 h 742949"/>
              <a:gd name="connsiteX12" fmla="*/ 6851657 w 6851657"/>
              <a:gd name="connsiteY12" fmla="*/ 742949 h 742949"/>
              <a:gd name="connsiteX13" fmla="*/ 6506498 w 6851657"/>
              <a:gd name="connsiteY13" fmla="*/ 742949 h 742949"/>
              <a:gd name="connsiteX14" fmla="*/ 5827878 w 6851657"/>
              <a:gd name="connsiteY14" fmla="*/ 742949 h 742949"/>
              <a:gd name="connsiteX15" fmla="*/ 5135818 w 6851657"/>
              <a:gd name="connsiteY15" fmla="*/ 742949 h 742949"/>
              <a:gd name="connsiteX16" fmla="*/ 4457197 w 6851657"/>
              <a:gd name="connsiteY16" fmla="*/ 742949 h 742949"/>
              <a:gd name="connsiteX17" fmla="*/ 3765138 w 6851657"/>
              <a:gd name="connsiteY17" fmla="*/ 742949 h 742949"/>
              <a:gd name="connsiteX18" fmla="*/ 3086517 w 6851657"/>
              <a:gd name="connsiteY18" fmla="*/ 742949 h 742949"/>
              <a:gd name="connsiteX19" fmla="*/ 2394458 w 6851657"/>
              <a:gd name="connsiteY19" fmla="*/ 742949 h 742949"/>
              <a:gd name="connsiteX20" fmla="*/ 1715837 w 6851657"/>
              <a:gd name="connsiteY20" fmla="*/ 742949 h 742949"/>
              <a:gd name="connsiteX21" fmla="*/ 1023778 w 6851657"/>
              <a:gd name="connsiteY21" fmla="*/ 742949 h 742949"/>
              <a:gd name="connsiteX22" fmla="*/ 345157 w 6851657"/>
              <a:gd name="connsiteY22" fmla="*/ 742949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1657" h="742949">
                <a:moveTo>
                  <a:pt x="0" y="742949"/>
                </a:moveTo>
                <a:lnTo>
                  <a:pt x="0" y="633"/>
                </a:lnTo>
                <a:lnTo>
                  <a:pt x="684468" y="496924"/>
                </a:lnTo>
                <a:lnTo>
                  <a:pt x="1369807" y="0"/>
                </a:lnTo>
                <a:lnTo>
                  <a:pt x="2055148" y="496924"/>
                </a:lnTo>
                <a:lnTo>
                  <a:pt x="2740489" y="0"/>
                </a:lnTo>
                <a:lnTo>
                  <a:pt x="3425828" y="496924"/>
                </a:lnTo>
                <a:lnTo>
                  <a:pt x="4111167" y="0"/>
                </a:lnTo>
                <a:lnTo>
                  <a:pt x="4796507" y="496924"/>
                </a:lnTo>
                <a:lnTo>
                  <a:pt x="5481847" y="0"/>
                </a:lnTo>
                <a:lnTo>
                  <a:pt x="6167188" y="496924"/>
                </a:lnTo>
                <a:lnTo>
                  <a:pt x="6851657" y="633"/>
                </a:lnTo>
                <a:lnTo>
                  <a:pt x="6851657" y="742949"/>
                </a:lnTo>
                <a:lnTo>
                  <a:pt x="6506498" y="742949"/>
                </a:lnTo>
                <a:lnTo>
                  <a:pt x="5827878" y="742949"/>
                </a:lnTo>
                <a:lnTo>
                  <a:pt x="5135818" y="742949"/>
                </a:lnTo>
                <a:lnTo>
                  <a:pt x="4457197" y="742949"/>
                </a:lnTo>
                <a:lnTo>
                  <a:pt x="3765138" y="742949"/>
                </a:lnTo>
                <a:lnTo>
                  <a:pt x="3086517" y="742949"/>
                </a:lnTo>
                <a:lnTo>
                  <a:pt x="2394458" y="742949"/>
                </a:lnTo>
                <a:lnTo>
                  <a:pt x="1715837" y="742949"/>
                </a:lnTo>
                <a:lnTo>
                  <a:pt x="1023778" y="742949"/>
                </a:lnTo>
                <a:lnTo>
                  <a:pt x="345157" y="742949"/>
                </a:lnTo>
                <a:close/>
              </a:path>
            </a:pathLst>
          </a:custGeom>
          <a:solidFill>
            <a:srgbClr val="87A4C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/>
          </a:p>
        </p:txBody>
      </p:sp>
      <p:sp>
        <p:nvSpPr>
          <p:cNvPr id="5" name="Rectangle 4" hidden="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5285099" y="3125517"/>
            <a:ext cx="6430680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gradFill>
                  <a:gsLst>
                    <a:gs pos="0">
                      <a:srgbClr val="F8D6E4"/>
                    </a:gs>
                    <a:gs pos="100000">
                      <a:srgbClr val="87A4C4"/>
                    </a:gs>
                  </a:gsLst>
                  <a:lin ang="3000000" scaled="0"/>
                </a:gradFill>
                <a:latin typeface="义启紫水晶体" panose="02000500000000000000" pitchFamily="2" charset="-128"/>
                <a:ea typeface="义启紫水晶体" panose="02000500000000000000" pitchFamily="2" charset="-128"/>
                <a:cs typeface="义启紫水晶体" panose="02000500000000000000" pitchFamily="2" charset="-128"/>
              </a:rPr>
              <a:t>谢谢聆听</a:t>
            </a:r>
            <a:endParaRPr lang="fr-CA" sz="11500" b="1" dirty="0">
              <a:gradFill>
                <a:gsLst>
                  <a:gs pos="0">
                    <a:srgbClr val="F8D6E4"/>
                  </a:gs>
                  <a:gs pos="100000">
                    <a:srgbClr val="87A4C4"/>
                  </a:gs>
                </a:gsLst>
                <a:lin ang="3000000" scaled="0"/>
              </a:gradFill>
              <a:latin typeface="义启紫水晶体" panose="02000500000000000000" pitchFamily="2" charset="-128"/>
              <a:ea typeface="义启紫水晶体" panose="02000500000000000000" pitchFamily="2" charset="-128"/>
              <a:cs typeface="义启紫水晶体" panose="02000500000000000000" pitchFamily="2" charset="-128"/>
            </a:endParaRPr>
          </a:p>
        </p:txBody>
      </p:sp>
      <p:sp>
        <p:nvSpPr>
          <p:cNvPr id="28" name="Right Triangle 27"/>
          <p:cNvSpPr/>
          <p:nvPr/>
        </p:nvSpPr>
        <p:spPr bwMode="auto">
          <a:xfrm rot="16200000">
            <a:off x="10161820" y="4827820"/>
            <a:ext cx="2030180" cy="2030180"/>
          </a:xfrm>
          <a:prstGeom prst="rtTriangle">
            <a:avLst/>
          </a:prstGeom>
          <a:solidFill>
            <a:srgbClr val="87A4C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/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A3F997DC-83DA-450A-9D22-085D92D0AA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r="1076"/>
          <a:stretch>
            <a:fillRect/>
          </a:stretch>
        </p:blipFill>
        <p:spPr/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F706D0AC-8023-47A3-9B97-074424747962}"/>
              </a:ext>
            </a:extLst>
          </p:cNvPr>
          <p:cNvSpPr txBox="1">
            <a:spLocks/>
          </p:cNvSpPr>
          <p:nvPr/>
        </p:nvSpPr>
        <p:spPr>
          <a:xfrm>
            <a:off x="6760549" y="681651"/>
            <a:ext cx="3177188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2759C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义启紫水晶体" panose="02000500000000000000" pitchFamily="2" charset="-128"/>
              </a:rPr>
              <a:t>信 息 技 术</a:t>
            </a:r>
            <a:endParaRPr lang="fr-CA" sz="4800" b="1" dirty="0">
              <a:solidFill>
                <a:srgbClr val="F2759C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义启紫水晶体" panose="02000500000000000000" pitchFamily="2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7D620060-3E9F-4859-BA83-5399D167E429}"/>
              </a:ext>
            </a:extLst>
          </p:cNvPr>
          <p:cNvSpPr txBox="1">
            <a:spLocks/>
          </p:cNvSpPr>
          <p:nvPr/>
        </p:nvSpPr>
        <p:spPr>
          <a:xfrm>
            <a:off x="6760549" y="1571498"/>
            <a:ext cx="317718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A8ACC7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义启紫水晶体" panose="02000500000000000000" pitchFamily="2" charset="-128"/>
              </a:rPr>
              <a:t>数据与计算</a:t>
            </a:r>
            <a:endParaRPr lang="fr-CA" sz="4000" b="1" dirty="0">
              <a:solidFill>
                <a:srgbClr val="A8ACC7"/>
              </a:solidFill>
              <a:latin typeface="站酷文艺体" panose="02000603000000000000" pitchFamily="2" charset="-122"/>
              <a:ea typeface="站酷文艺体" panose="02000603000000000000" pitchFamily="2" charset="-122"/>
              <a:cs typeface="义启紫水晶体" panose="02000500000000000000" pitchFamily="2" charset="-128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C06EAF95-083A-43AE-874C-AE4CFEB09599}"/>
              </a:ext>
            </a:extLst>
          </p:cNvPr>
          <p:cNvSpPr txBox="1">
            <a:spLocks/>
          </p:cNvSpPr>
          <p:nvPr/>
        </p:nvSpPr>
        <p:spPr>
          <a:xfrm>
            <a:off x="6511424" y="2351905"/>
            <a:ext cx="36754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B280B1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义启紫水晶体" panose="02000500000000000000" pitchFamily="2" charset="-128"/>
              </a:rPr>
              <a:t>认识数据与大数据</a:t>
            </a:r>
            <a:endParaRPr lang="fr-CA" sz="3200" b="1" dirty="0">
              <a:solidFill>
                <a:srgbClr val="B280B1"/>
              </a:solidFill>
              <a:latin typeface="站酷文艺体" panose="02000603000000000000" pitchFamily="2" charset="-122"/>
              <a:ea typeface="站酷文艺体" panose="02000603000000000000" pitchFamily="2" charset="-122"/>
              <a:cs typeface="义启紫水晶体" panose="02000500000000000000" pitchFamily="2" charset="-128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9F5AE492-450C-4A8E-8EC7-597A11AFCBEE}"/>
              </a:ext>
            </a:extLst>
          </p:cNvPr>
          <p:cNvSpPr txBox="1"/>
          <p:nvPr/>
        </p:nvSpPr>
        <p:spPr>
          <a:xfrm>
            <a:off x="6511424" y="5396165"/>
            <a:ext cx="3798558" cy="449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solidFill>
                  <a:srgbClr val="87A4C4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指导教师：王素坤</a:t>
            </a:r>
            <a:endParaRPr lang="en-US" altLang="zh-CN" sz="2400" dirty="0">
              <a:solidFill>
                <a:srgbClr val="87A4C4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algn="ctr"/>
            <a:r>
              <a:rPr lang="zh-CN" altLang="en-US" sz="2400" dirty="0">
                <a:solidFill>
                  <a:srgbClr val="87A4C4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主讲人：     岳文静</a:t>
            </a:r>
          </a:p>
        </p:txBody>
      </p:sp>
    </p:spTree>
    <p:extLst>
      <p:ext uri="{BB962C8B-B14F-4D97-AF65-F5344CB8AC3E}">
        <p14:creationId xmlns:p14="http://schemas.microsoft.com/office/powerpoint/2010/main" val="190930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28" grpId="0" animBg="1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/>
          <p:cNvSpPr/>
          <p:nvPr/>
        </p:nvSpPr>
        <p:spPr bwMode="auto">
          <a:xfrm rot="5400000">
            <a:off x="824391" y="3054354"/>
            <a:ext cx="6851657" cy="742949"/>
          </a:xfrm>
          <a:custGeom>
            <a:avLst/>
            <a:gdLst>
              <a:gd name="connsiteX0" fmla="*/ 0 w 6851657"/>
              <a:gd name="connsiteY0" fmla="*/ 742949 h 742949"/>
              <a:gd name="connsiteX1" fmla="*/ 0 w 6851657"/>
              <a:gd name="connsiteY1" fmla="*/ 633 h 742949"/>
              <a:gd name="connsiteX2" fmla="*/ 684468 w 6851657"/>
              <a:gd name="connsiteY2" fmla="*/ 496924 h 742949"/>
              <a:gd name="connsiteX3" fmla="*/ 1369807 w 6851657"/>
              <a:gd name="connsiteY3" fmla="*/ 0 h 742949"/>
              <a:gd name="connsiteX4" fmla="*/ 2055148 w 6851657"/>
              <a:gd name="connsiteY4" fmla="*/ 496924 h 742949"/>
              <a:gd name="connsiteX5" fmla="*/ 2740489 w 6851657"/>
              <a:gd name="connsiteY5" fmla="*/ 0 h 742949"/>
              <a:gd name="connsiteX6" fmla="*/ 3425828 w 6851657"/>
              <a:gd name="connsiteY6" fmla="*/ 496924 h 742949"/>
              <a:gd name="connsiteX7" fmla="*/ 4111167 w 6851657"/>
              <a:gd name="connsiteY7" fmla="*/ 0 h 742949"/>
              <a:gd name="connsiteX8" fmla="*/ 4796507 w 6851657"/>
              <a:gd name="connsiteY8" fmla="*/ 496924 h 742949"/>
              <a:gd name="connsiteX9" fmla="*/ 5481847 w 6851657"/>
              <a:gd name="connsiteY9" fmla="*/ 0 h 742949"/>
              <a:gd name="connsiteX10" fmla="*/ 6167188 w 6851657"/>
              <a:gd name="connsiteY10" fmla="*/ 496924 h 742949"/>
              <a:gd name="connsiteX11" fmla="*/ 6851657 w 6851657"/>
              <a:gd name="connsiteY11" fmla="*/ 633 h 742949"/>
              <a:gd name="connsiteX12" fmla="*/ 6851657 w 6851657"/>
              <a:gd name="connsiteY12" fmla="*/ 742949 h 742949"/>
              <a:gd name="connsiteX13" fmla="*/ 6506498 w 6851657"/>
              <a:gd name="connsiteY13" fmla="*/ 742949 h 742949"/>
              <a:gd name="connsiteX14" fmla="*/ 5827878 w 6851657"/>
              <a:gd name="connsiteY14" fmla="*/ 742949 h 742949"/>
              <a:gd name="connsiteX15" fmla="*/ 5135818 w 6851657"/>
              <a:gd name="connsiteY15" fmla="*/ 742949 h 742949"/>
              <a:gd name="connsiteX16" fmla="*/ 4457197 w 6851657"/>
              <a:gd name="connsiteY16" fmla="*/ 742949 h 742949"/>
              <a:gd name="connsiteX17" fmla="*/ 3765138 w 6851657"/>
              <a:gd name="connsiteY17" fmla="*/ 742949 h 742949"/>
              <a:gd name="connsiteX18" fmla="*/ 3086517 w 6851657"/>
              <a:gd name="connsiteY18" fmla="*/ 742949 h 742949"/>
              <a:gd name="connsiteX19" fmla="*/ 2394458 w 6851657"/>
              <a:gd name="connsiteY19" fmla="*/ 742949 h 742949"/>
              <a:gd name="connsiteX20" fmla="*/ 1715837 w 6851657"/>
              <a:gd name="connsiteY20" fmla="*/ 742949 h 742949"/>
              <a:gd name="connsiteX21" fmla="*/ 1023778 w 6851657"/>
              <a:gd name="connsiteY21" fmla="*/ 742949 h 742949"/>
              <a:gd name="connsiteX22" fmla="*/ 345157 w 6851657"/>
              <a:gd name="connsiteY22" fmla="*/ 742949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1657" h="742949">
                <a:moveTo>
                  <a:pt x="0" y="742949"/>
                </a:moveTo>
                <a:lnTo>
                  <a:pt x="0" y="633"/>
                </a:lnTo>
                <a:lnTo>
                  <a:pt x="684468" y="496924"/>
                </a:lnTo>
                <a:lnTo>
                  <a:pt x="1369807" y="0"/>
                </a:lnTo>
                <a:lnTo>
                  <a:pt x="2055148" y="496924"/>
                </a:lnTo>
                <a:lnTo>
                  <a:pt x="2740489" y="0"/>
                </a:lnTo>
                <a:lnTo>
                  <a:pt x="3425828" y="496924"/>
                </a:lnTo>
                <a:lnTo>
                  <a:pt x="4111167" y="0"/>
                </a:lnTo>
                <a:lnTo>
                  <a:pt x="4796507" y="496924"/>
                </a:lnTo>
                <a:lnTo>
                  <a:pt x="5481847" y="0"/>
                </a:lnTo>
                <a:lnTo>
                  <a:pt x="6167188" y="496924"/>
                </a:lnTo>
                <a:lnTo>
                  <a:pt x="6851657" y="633"/>
                </a:lnTo>
                <a:lnTo>
                  <a:pt x="6851657" y="742949"/>
                </a:lnTo>
                <a:lnTo>
                  <a:pt x="6506498" y="742949"/>
                </a:lnTo>
                <a:lnTo>
                  <a:pt x="5827878" y="742949"/>
                </a:lnTo>
                <a:lnTo>
                  <a:pt x="5135818" y="742949"/>
                </a:lnTo>
                <a:lnTo>
                  <a:pt x="4457197" y="742949"/>
                </a:lnTo>
                <a:lnTo>
                  <a:pt x="3765138" y="742949"/>
                </a:lnTo>
                <a:lnTo>
                  <a:pt x="3086517" y="742949"/>
                </a:lnTo>
                <a:lnTo>
                  <a:pt x="2394458" y="742949"/>
                </a:lnTo>
                <a:lnTo>
                  <a:pt x="1715837" y="742949"/>
                </a:lnTo>
                <a:lnTo>
                  <a:pt x="1023778" y="742949"/>
                </a:lnTo>
                <a:lnTo>
                  <a:pt x="345157" y="742949"/>
                </a:lnTo>
                <a:close/>
              </a:path>
            </a:pathLst>
          </a:custGeom>
          <a:solidFill>
            <a:srgbClr val="87A4C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/>
          </a:p>
        </p:txBody>
      </p:sp>
      <p:sp>
        <p:nvSpPr>
          <p:cNvPr id="5" name="Rectangle 4" hidden="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5285099" y="3125517"/>
            <a:ext cx="6430680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gradFill>
                  <a:gsLst>
                    <a:gs pos="0">
                      <a:srgbClr val="F8D6E4"/>
                    </a:gs>
                    <a:gs pos="100000">
                      <a:srgbClr val="87A4C4"/>
                    </a:gs>
                  </a:gsLst>
                  <a:lin ang="3000000" scaled="0"/>
                </a:gradFill>
                <a:latin typeface="义启紫水晶体" panose="02000500000000000000" pitchFamily="2" charset="-128"/>
                <a:ea typeface="义启紫水晶体" panose="02000500000000000000" pitchFamily="2" charset="-128"/>
                <a:cs typeface="义启紫水晶体" panose="02000500000000000000" pitchFamily="2" charset="-128"/>
              </a:rPr>
              <a:t>理解知识</a:t>
            </a:r>
            <a:endParaRPr lang="fr-CA" sz="11500" b="1" dirty="0">
              <a:gradFill>
                <a:gsLst>
                  <a:gs pos="0">
                    <a:srgbClr val="F8D6E4"/>
                  </a:gs>
                  <a:gs pos="100000">
                    <a:srgbClr val="87A4C4"/>
                  </a:gs>
                </a:gsLst>
                <a:lin ang="3000000" scaled="0"/>
              </a:gradFill>
              <a:latin typeface="义启紫水晶体" panose="02000500000000000000" pitchFamily="2" charset="-128"/>
              <a:ea typeface="义启紫水晶体" panose="02000500000000000000" pitchFamily="2" charset="-128"/>
              <a:cs typeface="义启紫水晶体" panose="02000500000000000000" pitchFamily="2" charset="-128"/>
            </a:endParaRPr>
          </a:p>
        </p:txBody>
      </p:sp>
      <p:sp>
        <p:nvSpPr>
          <p:cNvPr id="28" name="Right Triangle 27"/>
          <p:cNvSpPr/>
          <p:nvPr/>
        </p:nvSpPr>
        <p:spPr bwMode="auto">
          <a:xfrm rot="16200000">
            <a:off x="10161820" y="4827820"/>
            <a:ext cx="2030180" cy="2030180"/>
          </a:xfrm>
          <a:prstGeom prst="rtTriangle">
            <a:avLst/>
          </a:prstGeom>
          <a:solidFill>
            <a:srgbClr val="87A4C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/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A3F997DC-83DA-450A-9D22-085D92D0AA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r="1076"/>
          <a:stretch>
            <a:fillRect/>
          </a:stretch>
        </p:blipFill>
        <p:spPr/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F706D0AC-8023-47A3-9B97-074424747962}"/>
              </a:ext>
            </a:extLst>
          </p:cNvPr>
          <p:cNvSpPr txBox="1">
            <a:spLocks/>
          </p:cNvSpPr>
          <p:nvPr/>
        </p:nvSpPr>
        <p:spPr>
          <a:xfrm>
            <a:off x="6760549" y="681651"/>
            <a:ext cx="3177188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2759C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义启紫水晶体" panose="02000500000000000000" pitchFamily="2" charset="-128"/>
              </a:rPr>
              <a:t>信 息 技 术</a:t>
            </a:r>
            <a:endParaRPr lang="fr-CA" sz="4800" b="1" dirty="0">
              <a:solidFill>
                <a:srgbClr val="F2759C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义启紫水晶体" panose="02000500000000000000" pitchFamily="2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7D620060-3E9F-4859-BA83-5399D167E429}"/>
              </a:ext>
            </a:extLst>
          </p:cNvPr>
          <p:cNvSpPr txBox="1">
            <a:spLocks/>
          </p:cNvSpPr>
          <p:nvPr/>
        </p:nvSpPr>
        <p:spPr>
          <a:xfrm>
            <a:off x="6760549" y="1571498"/>
            <a:ext cx="317718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A8ACC7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义启紫水晶体" panose="02000500000000000000" pitchFamily="2" charset="-128"/>
              </a:rPr>
              <a:t>数据与计算</a:t>
            </a:r>
            <a:endParaRPr lang="fr-CA" sz="4000" b="1" dirty="0">
              <a:solidFill>
                <a:srgbClr val="A8ACC7"/>
              </a:solidFill>
              <a:latin typeface="站酷文艺体" panose="02000603000000000000" pitchFamily="2" charset="-122"/>
              <a:ea typeface="站酷文艺体" panose="02000603000000000000" pitchFamily="2" charset="-122"/>
              <a:cs typeface="义启紫水晶体" panose="02000500000000000000" pitchFamily="2" charset="-128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C06EAF95-083A-43AE-874C-AE4CFEB09599}"/>
              </a:ext>
            </a:extLst>
          </p:cNvPr>
          <p:cNvSpPr txBox="1">
            <a:spLocks/>
          </p:cNvSpPr>
          <p:nvPr/>
        </p:nvSpPr>
        <p:spPr>
          <a:xfrm>
            <a:off x="6511424" y="2351905"/>
            <a:ext cx="36754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B280B1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义启紫水晶体" panose="02000500000000000000" pitchFamily="2" charset="-128"/>
              </a:rPr>
              <a:t>认识数据与大数据</a:t>
            </a:r>
            <a:endParaRPr lang="fr-CA" sz="3200" b="1" dirty="0">
              <a:solidFill>
                <a:srgbClr val="B280B1"/>
              </a:solidFill>
              <a:latin typeface="站酷文艺体" panose="02000603000000000000" pitchFamily="2" charset="-122"/>
              <a:ea typeface="站酷文艺体" panose="02000603000000000000" pitchFamily="2" charset="-122"/>
              <a:cs typeface="义启紫水晶体" panose="02000500000000000000" pitchFamily="2" charset="-128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9F5AE492-450C-4A8E-8EC7-597A11AFCBEE}"/>
              </a:ext>
            </a:extLst>
          </p:cNvPr>
          <p:cNvSpPr txBox="1"/>
          <p:nvPr/>
        </p:nvSpPr>
        <p:spPr>
          <a:xfrm>
            <a:off x="6511424" y="5396165"/>
            <a:ext cx="3798558" cy="449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solidFill>
                  <a:srgbClr val="87A4C4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指导教师：王素坤</a:t>
            </a:r>
            <a:endParaRPr lang="en-US" altLang="zh-CN" sz="2400" dirty="0">
              <a:solidFill>
                <a:srgbClr val="87A4C4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algn="ctr"/>
            <a:r>
              <a:rPr lang="zh-CN" altLang="en-US" sz="2400" dirty="0">
                <a:solidFill>
                  <a:srgbClr val="87A4C4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主讲人：     岳文静</a:t>
            </a:r>
          </a:p>
        </p:txBody>
      </p:sp>
    </p:spTree>
    <p:extLst>
      <p:ext uri="{BB962C8B-B14F-4D97-AF65-F5344CB8AC3E}">
        <p14:creationId xmlns:p14="http://schemas.microsoft.com/office/powerpoint/2010/main" val="39147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28" grpId="0" animBg="1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>
            <a:spLocks/>
          </p:cNvSpPr>
          <p:nvPr/>
        </p:nvSpPr>
        <p:spPr>
          <a:xfrm>
            <a:off x="8618646" y="738861"/>
            <a:ext cx="2841517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>
                <a:latin typeface="站酷文艺体" panose="02000603000000000000" pitchFamily="2" charset="-122"/>
                <a:ea typeface="站酷文艺体" panose="02000603000000000000" pitchFamily="2" charset="-122"/>
                <a:cs typeface="Open Sans" panose="020B0606030504020204" pitchFamily="34" charset="0"/>
              </a:rPr>
              <a:t>咳嗽</a:t>
            </a:r>
            <a:endParaRPr lang="en-CA" sz="4000" dirty="0">
              <a:latin typeface="站酷文艺体" panose="02000603000000000000" pitchFamily="2" charset="-122"/>
              <a:ea typeface="站酷文艺体" panose="02000603000000000000" pitchFamily="2" charset="-122"/>
              <a:cs typeface="Open Sans" panose="020B0606030504020204" pitchFamily="34" charset="0"/>
            </a:endParaRPr>
          </a:p>
          <a:p>
            <a:pPr algn="r"/>
            <a:r>
              <a:rPr lang="en-CA" sz="4000" dirty="0">
                <a:latin typeface="站酷文艺体" panose="02000603000000000000" pitchFamily="2" charset="-122"/>
                <a:ea typeface="站酷文艺体" panose="02000603000000000000" pitchFamily="2" charset="-122"/>
                <a:cs typeface="Open Sans" panose="020B0606030504020204" pitchFamily="34" charset="0"/>
              </a:rPr>
              <a:t> </a:t>
            </a:r>
            <a:r>
              <a:rPr lang="zh-CN" altLang="en-US" sz="4000" dirty="0">
                <a:latin typeface="站酷文艺体" panose="02000603000000000000" pitchFamily="2" charset="-122"/>
                <a:ea typeface="站酷文艺体" panose="02000603000000000000" pitchFamily="2" charset="-122"/>
                <a:cs typeface="Open Sans" panose="020B0606030504020204" pitchFamily="34" charset="0"/>
              </a:rPr>
              <a:t>发热</a:t>
            </a:r>
            <a:endParaRPr lang="fr-CA" sz="4000" dirty="0">
              <a:latin typeface="站酷文艺体" panose="02000603000000000000" pitchFamily="2" charset="-122"/>
              <a:ea typeface="站酷文艺体" panose="02000603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4AECAF7B-F68A-4ABA-B01A-1008D1F1B6A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7" b="18477"/>
          <a:stretch>
            <a:fillRect/>
          </a:stretch>
        </p:blipFill>
        <p:spPr/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FB8716-0BC5-4480-97E6-538B3E070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07" y="1809749"/>
            <a:ext cx="3748142" cy="38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2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98C97F3-E804-4D9C-BD93-DAD66702DD29}"/>
              </a:ext>
            </a:extLst>
          </p:cNvPr>
          <p:cNvGrpSpPr/>
          <p:nvPr/>
        </p:nvGrpSpPr>
        <p:grpSpPr>
          <a:xfrm>
            <a:off x="0" y="1575582"/>
            <a:ext cx="6096000" cy="5282418"/>
            <a:chOff x="0" y="1575582"/>
            <a:chExt cx="6096000" cy="528241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D8E54D-6151-4543-BF87-4CB869D68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5582"/>
              <a:ext cx="6096000" cy="528241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283F7F8-F3E0-4316-9395-81AAB93E2F92}"/>
                </a:ext>
              </a:extLst>
            </p:cNvPr>
            <p:cNvSpPr/>
            <p:nvPr/>
          </p:nvSpPr>
          <p:spPr>
            <a:xfrm>
              <a:off x="279129" y="2250831"/>
              <a:ext cx="2534409" cy="1249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D315856C-4AA0-4BA7-A861-F7753EF116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7" b="18477"/>
          <a:stretch>
            <a:fillRect/>
          </a:stretch>
        </p:blipFill>
        <p:spPr/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D1DBA87F-B664-447E-BB6B-0F339DF63BE3}"/>
              </a:ext>
            </a:extLst>
          </p:cNvPr>
          <p:cNvSpPr txBox="1">
            <a:spLocks/>
          </p:cNvSpPr>
          <p:nvPr/>
        </p:nvSpPr>
        <p:spPr>
          <a:xfrm>
            <a:off x="374979" y="626319"/>
            <a:ext cx="284151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站酷文艺体" panose="02000603000000000000" pitchFamily="2" charset="-122"/>
                <a:ea typeface="站酷文艺体" panose="02000603000000000000" pitchFamily="2" charset="-122"/>
                <a:cs typeface="Open Sans" panose="020B0606030504020204" pitchFamily="34" charset="0"/>
              </a:rPr>
              <a:t>检查</a:t>
            </a:r>
            <a:endParaRPr lang="fr-CA" sz="4000" dirty="0">
              <a:latin typeface="站酷文艺体" panose="02000603000000000000" pitchFamily="2" charset="-122"/>
              <a:ea typeface="站酷文艺体" panose="02000603000000000000" pitchFamily="2" charset="-122"/>
              <a:cs typeface="Open Sans" panose="020B0606030504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A6B8BF-85C9-411C-95B1-8A6D52682348}"/>
              </a:ext>
            </a:extLst>
          </p:cNvPr>
          <p:cNvGrpSpPr/>
          <p:nvPr/>
        </p:nvGrpSpPr>
        <p:grpSpPr>
          <a:xfrm>
            <a:off x="551689" y="2227503"/>
            <a:ext cx="1989288" cy="1989288"/>
            <a:chOff x="599325" y="1865261"/>
            <a:chExt cx="1989288" cy="198928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E634C14-C0DE-4561-99B3-6C901F50A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25" y="1865261"/>
              <a:ext cx="1989288" cy="198928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1AC840A-6344-489C-85F3-464781939F99}"/>
                </a:ext>
              </a:extLst>
            </p:cNvPr>
            <p:cNvSpPr txBox="1"/>
            <p:nvPr/>
          </p:nvSpPr>
          <p:spPr>
            <a:xfrm>
              <a:off x="998488" y="2434747"/>
              <a:ext cx="134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你先去做血液化验吧。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5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>
            <a:spLocks/>
          </p:cNvSpPr>
          <p:nvPr/>
        </p:nvSpPr>
        <p:spPr>
          <a:xfrm>
            <a:off x="5668172" y="717645"/>
            <a:ext cx="4859655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站酷文艺体" panose="02000603000000000000" pitchFamily="2" charset="-122"/>
                <a:ea typeface="站酷文艺体" panose="02000603000000000000" pitchFamily="2" charset="-122"/>
                <a:cs typeface="Open Sans" panose="020B0606030504020204" pitchFamily="34" charset="0"/>
              </a:rPr>
              <a:t>血液化验单</a:t>
            </a:r>
            <a:endParaRPr lang="fr-CA" sz="4000" dirty="0">
              <a:latin typeface="站酷文艺体" panose="02000603000000000000" pitchFamily="2" charset="-122"/>
              <a:ea typeface="站酷文艺体" panose="02000603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293BCD1B-9229-4E16-95F7-EC2C1FECF6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r="5825"/>
          <a:stretch>
            <a:fillRect/>
          </a:stretch>
        </p:blipFill>
        <p:spPr/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C3933C8-54E3-4EAD-ABD4-F4A418A00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610" y="1698549"/>
            <a:ext cx="6474777" cy="48316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C9835A0-31EA-4DB9-98B3-51428FA58C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61F3E"/>
              </a:clrFrom>
              <a:clrTo>
                <a:srgbClr val="061F3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5" r="33541"/>
          <a:stretch/>
        </p:blipFill>
        <p:spPr>
          <a:xfrm>
            <a:off x="490091" y="2244615"/>
            <a:ext cx="1675754" cy="428561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83456F4-62E1-4298-94CB-423AC0F2F6FB}"/>
              </a:ext>
            </a:extLst>
          </p:cNvPr>
          <p:cNvGrpSpPr/>
          <p:nvPr/>
        </p:nvGrpSpPr>
        <p:grpSpPr>
          <a:xfrm>
            <a:off x="797891" y="-257611"/>
            <a:ext cx="4055978" cy="3366283"/>
            <a:chOff x="797891" y="0"/>
            <a:chExt cx="4055978" cy="336628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FBFFF5-BD4C-4E7A-8E95-27A3AD36E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7891" y="0"/>
              <a:ext cx="4055978" cy="3366283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AF6F9E9-7AC0-41B3-8F0F-87A2CC1D95B9}"/>
                </a:ext>
              </a:extLst>
            </p:cNvPr>
            <p:cNvSpPr txBox="1"/>
            <p:nvPr/>
          </p:nvSpPr>
          <p:spPr>
            <a:xfrm>
              <a:off x="1471453" y="1267642"/>
              <a:ext cx="28759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您这是由细菌引起的呼吸道感染</a:t>
              </a:r>
              <a:r>
                <a:rPr lang="en-US" altLang="zh-CN" sz="24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……</a:t>
              </a:r>
              <a:endPara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71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36329 0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>
            <a:spLocks/>
          </p:cNvSpPr>
          <p:nvPr/>
        </p:nvSpPr>
        <p:spPr>
          <a:xfrm>
            <a:off x="5668172" y="717645"/>
            <a:ext cx="4859655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站酷文艺体" panose="02000603000000000000" pitchFamily="2" charset="-122"/>
                <a:ea typeface="站酷文艺体" panose="02000603000000000000" pitchFamily="2" charset="-122"/>
                <a:cs typeface="Open Sans" panose="020B0606030504020204" pitchFamily="34" charset="0"/>
              </a:rPr>
              <a:t>血液化验单</a:t>
            </a:r>
            <a:endParaRPr lang="fr-CA" sz="4000" dirty="0">
              <a:latin typeface="站酷文艺体" panose="02000603000000000000" pitchFamily="2" charset="-122"/>
              <a:ea typeface="站酷文艺体" panose="02000603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3933C8-54E3-4EAD-ABD4-F4A418A0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610" y="1698549"/>
            <a:ext cx="6474777" cy="48316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342A6E4-4CB8-441A-A04F-4525C0481C6A}"/>
              </a:ext>
            </a:extLst>
          </p:cNvPr>
          <p:cNvSpPr/>
          <p:nvPr/>
        </p:nvSpPr>
        <p:spPr>
          <a:xfrm>
            <a:off x="4849406" y="2089895"/>
            <a:ext cx="6474777" cy="2680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3EC912-493E-44AC-AFB2-63ABE711C4CF}"/>
              </a:ext>
            </a:extLst>
          </p:cNvPr>
          <p:cNvSpPr/>
          <p:nvPr/>
        </p:nvSpPr>
        <p:spPr>
          <a:xfrm>
            <a:off x="4849405" y="3448126"/>
            <a:ext cx="6474777" cy="2680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27C3B1B-8E19-41A0-8B38-77DD3122D3DC}"/>
              </a:ext>
            </a:extLst>
          </p:cNvPr>
          <p:cNvSpPr/>
          <p:nvPr/>
        </p:nvSpPr>
        <p:spPr>
          <a:xfrm>
            <a:off x="7596553" y="2109536"/>
            <a:ext cx="2616592" cy="42912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158096-CA79-442C-89AD-54D2DEA24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 b="16619"/>
          <a:stretch/>
        </p:blipFill>
        <p:spPr>
          <a:xfrm>
            <a:off x="5471975" y="2062197"/>
            <a:ext cx="4741170" cy="32802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573692-2A0B-4923-B119-D94A5F513C52}"/>
              </a:ext>
            </a:extLst>
          </p:cNvPr>
          <p:cNvSpPr txBox="1"/>
          <p:nvPr/>
        </p:nvSpPr>
        <p:spPr>
          <a:xfrm>
            <a:off x="5751216" y="3130469"/>
            <a:ext cx="4525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关键信息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B4D4951-9CA1-4038-9B17-55F3D5FA8F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61F3E"/>
              </a:clrFrom>
              <a:clrTo>
                <a:srgbClr val="061F3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5" r="33541"/>
          <a:stretch/>
        </p:blipFill>
        <p:spPr>
          <a:xfrm>
            <a:off x="490091" y="2244615"/>
            <a:ext cx="1675754" cy="42856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69B39B-2B6C-499B-81D9-D5C80ED433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7" y="2410498"/>
            <a:ext cx="1437729" cy="14399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AEF68E-E821-4243-A602-EA7CB5D1C1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18" y="884982"/>
            <a:ext cx="1675755" cy="167833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687606C-CAAE-4282-A1BE-CE694E3B0A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8" t="15048" r="983" b="15048"/>
          <a:stretch/>
        </p:blipFill>
        <p:spPr>
          <a:xfrm>
            <a:off x="2682926" y="4088832"/>
            <a:ext cx="1421077" cy="11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6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4" grpId="0" animBg="1"/>
      <p:bldP spid="14" grpId="1" animBg="1"/>
      <p:bldP spid="9" grpId="0"/>
      <p:bldP spid="9" grpId="1"/>
      <p:bldP spid="9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FC14EA9-94DE-4066-A206-1B92BFDF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9" y="1778655"/>
            <a:ext cx="4131981" cy="4121029"/>
          </a:xfrm>
          <a:prstGeom prst="rect">
            <a:avLst/>
          </a:prstGeom>
        </p:spPr>
      </p:pic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7331D0C2-A884-4EF3-800A-A6C0E67440A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7" b="23357"/>
          <a:stretch>
            <a:fillRect/>
          </a:stretch>
        </p:blipFill>
        <p:spPr>
          <a:xfrm>
            <a:off x="1" y="-28721"/>
            <a:ext cx="744415" cy="6886721"/>
          </a:xfr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DE648E3-3C88-4166-BE59-AC2CC3D3BA18}"/>
              </a:ext>
            </a:extLst>
          </p:cNvPr>
          <p:cNvSpPr txBox="1"/>
          <p:nvPr/>
        </p:nvSpPr>
        <p:spPr>
          <a:xfrm>
            <a:off x="6738424" y="2740074"/>
            <a:ext cx="47091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知识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是人们在</a:t>
            </a:r>
            <a:r>
              <a:rPr lang="zh-CN" altLang="zh-CN" sz="3200" dirty="0">
                <a:solidFill>
                  <a:schemeClr val="accent4">
                    <a:lumMod val="7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社会实践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中所获得的</a:t>
            </a:r>
            <a:r>
              <a:rPr lang="zh-CN" altLang="zh-CN" sz="3200" dirty="0">
                <a:solidFill>
                  <a:srgbClr val="F2759C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认识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和</a:t>
            </a:r>
            <a:r>
              <a:rPr lang="zh-CN" altLang="zh-CN" sz="3200" dirty="0">
                <a:solidFill>
                  <a:srgbClr val="64A38E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经验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的</a:t>
            </a:r>
            <a:r>
              <a:rPr lang="zh-CN" altLang="zh-CN" sz="3200" dirty="0"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总和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，是人类在实践中</a:t>
            </a:r>
            <a:r>
              <a:rPr lang="zh-CN" altLang="zh-CN" sz="3200" dirty="0">
                <a:solidFill>
                  <a:srgbClr val="00B0F0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认</a:t>
            </a:r>
            <a:r>
              <a:rPr lang="zh-CN" altLang="en-US" sz="3200" dirty="0">
                <a:solidFill>
                  <a:srgbClr val="00B0F0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识</a:t>
            </a:r>
            <a:r>
              <a:rPr lang="zh-CN" altLang="zh-CN" sz="3200" dirty="0">
                <a:solidFill>
                  <a:srgbClr val="00B0F0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世界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的</a:t>
            </a:r>
            <a:r>
              <a:rPr lang="zh-CN" altLang="zh-CN" sz="3200" dirty="0"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成果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84F3E91-3747-422D-BC6B-693C3C989579}"/>
              </a:ext>
            </a:extLst>
          </p:cNvPr>
          <p:cNvSpPr>
            <a:spLocks noEditPoints="1"/>
          </p:cNvSpPr>
          <p:nvPr/>
        </p:nvSpPr>
        <p:spPr bwMode="auto">
          <a:xfrm>
            <a:off x="6020972" y="1575580"/>
            <a:ext cx="6171028" cy="3953021"/>
          </a:xfrm>
          <a:custGeom>
            <a:avLst/>
            <a:gdLst>
              <a:gd name="T0" fmla="*/ 942 w 948"/>
              <a:gd name="T1" fmla="*/ 384 h 609"/>
              <a:gd name="T2" fmla="*/ 845 w 948"/>
              <a:gd name="T3" fmla="*/ 300 h 609"/>
              <a:gd name="T4" fmla="*/ 906 w 948"/>
              <a:gd name="T5" fmla="*/ 173 h 609"/>
              <a:gd name="T6" fmla="*/ 899 w 948"/>
              <a:gd name="T7" fmla="*/ 164 h 609"/>
              <a:gd name="T8" fmla="*/ 797 w 948"/>
              <a:gd name="T9" fmla="*/ 94 h 609"/>
              <a:gd name="T10" fmla="*/ 790 w 948"/>
              <a:gd name="T11" fmla="*/ 85 h 609"/>
              <a:gd name="T12" fmla="*/ 726 w 948"/>
              <a:gd name="T13" fmla="*/ 11 h 609"/>
              <a:gd name="T14" fmla="*/ 716 w 948"/>
              <a:gd name="T15" fmla="*/ 5 h 609"/>
              <a:gd name="T16" fmla="*/ 608 w 948"/>
              <a:gd name="T17" fmla="*/ 82 h 609"/>
              <a:gd name="T18" fmla="*/ 547 w 948"/>
              <a:gd name="T19" fmla="*/ 80 h 609"/>
              <a:gd name="T20" fmla="*/ 510 w 948"/>
              <a:gd name="T21" fmla="*/ 12 h 609"/>
              <a:gd name="T22" fmla="*/ 500 w 948"/>
              <a:gd name="T23" fmla="*/ 10 h 609"/>
              <a:gd name="T24" fmla="*/ 434 w 948"/>
              <a:gd name="T25" fmla="*/ 91 h 609"/>
              <a:gd name="T26" fmla="*/ 314 w 948"/>
              <a:gd name="T27" fmla="*/ 49 h 609"/>
              <a:gd name="T28" fmla="*/ 312 w 948"/>
              <a:gd name="T29" fmla="*/ 46 h 609"/>
              <a:gd name="T30" fmla="*/ 304 w 948"/>
              <a:gd name="T31" fmla="*/ 46 h 609"/>
              <a:gd name="T32" fmla="*/ 157 w 948"/>
              <a:gd name="T33" fmla="*/ 26 h 609"/>
              <a:gd name="T34" fmla="*/ 149 w 948"/>
              <a:gd name="T35" fmla="*/ 32 h 609"/>
              <a:gd name="T36" fmla="*/ 47 w 948"/>
              <a:gd name="T37" fmla="*/ 181 h 609"/>
              <a:gd name="T38" fmla="*/ 43 w 948"/>
              <a:gd name="T39" fmla="*/ 189 h 609"/>
              <a:gd name="T40" fmla="*/ 5 w 948"/>
              <a:gd name="T41" fmla="*/ 391 h 609"/>
              <a:gd name="T42" fmla="*/ 7 w 948"/>
              <a:gd name="T43" fmla="*/ 401 h 609"/>
              <a:gd name="T44" fmla="*/ 117 w 948"/>
              <a:gd name="T45" fmla="*/ 513 h 609"/>
              <a:gd name="T46" fmla="*/ 126 w 948"/>
              <a:gd name="T47" fmla="*/ 515 h 609"/>
              <a:gd name="T48" fmla="*/ 290 w 948"/>
              <a:gd name="T49" fmla="*/ 605 h 609"/>
              <a:gd name="T50" fmla="*/ 300 w 948"/>
              <a:gd name="T51" fmla="*/ 606 h 609"/>
              <a:gd name="T52" fmla="*/ 394 w 948"/>
              <a:gd name="T53" fmla="*/ 536 h 609"/>
              <a:gd name="T54" fmla="*/ 480 w 948"/>
              <a:gd name="T55" fmla="*/ 592 h 609"/>
              <a:gd name="T56" fmla="*/ 491 w 948"/>
              <a:gd name="T57" fmla="*/ 592 h 609"/>
              <a:gd name="T58" fmla="*/ 606 w 948"/>
              <a:gd name="T59" fmla="*/ 601 h 609"/>
              <a:gd name="T60" fmla="*/ 616 w 948"/>
              <a:gd name="T61" fmla="*/ 604 h 609"/>
              <a:gd name="T62" fmla="*/ 683 w 948"/>
              <a:gd name="T63" fmla="*/ 538 h 609"/>
              <a:gd name="T64" fmla="*/ 769 w 948"/>
              <a:gd name="T65" fmla="*/ 583 h 609"/>
              <a:gd name="T66" fmla="*/ 779 w 948"/>
              <a:gd name="T67" fmla="*/ 582 h 609"/>
              <a:gd name="T68" fmla="*/ 833 w 948"/>
              <a:gd name="T69" fmla="*/ 447 h 609"/>
              <a:gd name="T70" fmla="*/ 887 w 948"/>
              <a:gd name="T71" fmla="*/ 407 h 609"/>
              <a:gd name="T72" fmla="*/ 924 w 948"/>
              <a:gd name="T73" fmla="*/ 393 h 609"/>
              <a:gd name="T74" fmla="*/ 941 w 948"/>
              <a:gd name="T75" fmla="*/ 395 h 609"/>
              <a:gd name="T76" fmla="*/ 942 w 948"/>
              <a:gd name="T77" fmla="*/ 384 h 609"/>
              <a:gd name="T78" fmla="*/ 831 w 948"/>
              <a:gd name="T79" fmla="*/ 434 h 609"/>
              <a:gd name="T80" fmla="*/ 769 w 948"/>
              <a:gd name="T81" fmla="*/ 553 h 609"/>
              <a:gd name="T82" fmla="*/ 701 w 948"/>
              <a:gd name="T83" fmla="*/ 525 h 609"/>
              <a:gd name="T84" fmla="*/ 614 w 948"/>
              <a:gd name="T85" fmla="*/ 584 h 609"/>
              <a:gd name="T86" fmla="*/ 485 w 948"/>
              <a:gd name="T87" fmla="*/ 572 h 609"/>
              <a:gd name="T88" fmla="*/ 400 w 948"/>
              <a:gd name="T89" fmla="*/ 525 h 609"/>
              <a:gd name="T90" fmla="*/ 297 w 948"/>
              <a:gd name="T91" fmla="*/ 591 h 609"/>
              <a:gd name="T92" fmla="*/ 125 w 948"/>
              <a:gd name="T93" fmla="*/ 500 h 609"/>
              <a:gd name="T94" fmla="*/ 26 w 948"/>
              <a:gd name="T95" fmla="*/ 393 h 609"/>
              <a:gd name="T96" fmla="*/ 56 w 948"/>
              <a:gd name="T97" fmla="*/ 192 h 609"/>
              <a:gd name="T98" fmla="*/ 163 w 948"/>
              <a:gd name="T99" fmla="*/ 43 h 609"/>
              <a:gd name="T100" fmla="*/ 309 w 948"/>
              <a:gd name="T101" fmla="*/ 57 h 609"/>
              <a:gd name="T102" fmla="*/ 414 w 948"/>
              <a:gd name="T103" fmla="*/ 109 h 609"/>
              <a:gd name="T104" fmla="*/ 502 w 948"/>
              <a:gd name="T105" fmla="*/ 30 h 609"/>
              <a:gd name="T106" fmla="*/ 592 w 948"/>
              <a:gd name="T107" fmla="*/ 97 h 609"/>
              <a:gd name="T108" fmla="*/ 712 w 948"/>
              <a:gd name="T109" fmla="*/ 28 h 609"/>
              <a:gd name="T110" fmla="*/ 776 w 948"/>
              <a:gd name="T111" fmla="*/ 107 h 609"/>
              <a:gd name="T112" fmla="*/ 794 w 948"/>
              <a:gd name="T113" fmla="*/ 172 h 609"/>
              <a:gd name="T114" fmla="*/ 880 w 948"/>
              <a:gd name="T115" fmla="*/ 184 h 609"/>
              <a:gd name="T116" fmla="*/ 834 w 948"/>
              <a:gd name="T117" fmla="*/ 307 h 609"/>
              <a:gd name="T118" fmla="*/ 910 w 948"/>
              <a:gd name="T119" fmla="*/ 386 h 609"/>
              <a:gd name="T120" fmla="*/ 893 w 948"/>
              <a:gd name="T121" fmla="*/ 392 h 609"/>
              <a:gd name="T122" fmla="*/ 831 w 948"/>
              <a:gd name="T123" fmla="*/ 43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8" h="609">
                <a:moveTo>
                  <a:pt x="942" y="384"/>
                </a:moveTo>
                <a:cubicBezTo>
                  <a:pt x="899" y="372"/>
                  <a:pt x="850" y="350"/>
                  <a:pt x="845" y="300"/>
                </a:cubicBezTo>
                <a:cubicBezTo>
                  <a:pt x="840" y="254"/>
                  <a:pt x="875" y="204"/>
                  <a:pt x="906" y="173"/>
                </a:cubicBezTo>
                <a:cubicBezTo>
                  <a:pt x="911" y="169"/>
                  <a:pt x="905" y="161"/>
                  <a:pt x="899" y="164"/>
                </a:cubicBezTo>
                <a:cubicBezTo>
                  <a:pt x="849" y="192"/>
                  <a:pt x="743" y="164"/>
                  <a:pt x="797" y="94"/>
                </a:cubicBezTo>
                <a:cubicBezTo>
                  <a:pt x="801" y="90"/>
                  <a:pt x="796" y="81"/>
                  <a:pt x="790" y="85"/>
                </a:cubicBezTo>
                <a:cubicBezTo>
                  <a:pt x="736" y="126"/>
                  <a:pt x="716" y="53"/>
                  <a:pt x="726" y="11"/>
                </a:cubicBezTo>
                <a:cubicBezTo>
                  <a:pt x="728" y="5"/>
                  <a:pt x="720" y="0"/>
                  <a:pt x="716" y="5"/>
                </a:cubicBezTo>
                <a:cubicBezTo>
                  <a:pt x="688" y="39"/>
                  <a:pt x="650" y="68"/>
                  <a:pt x="608" y="82"/>
                </a:cubicBezTo>
                <a:cubicBezTo>
                  <a:pt x="588" y="88"/>
                  <a:pt x="566" y="90"/>
                  <a:pt x="547" y="80"/>
                </a:cubicBezTo>
                <a:cubicBezTo>
                  <a:pt x="522" y="68"/>
                  <a:pt x="514" y="37"/>
                  <a:pt x="510" y="12"/>
                </a:cubicBezTo>
                <a:cubicBezTo>
                  <a:pt x="509" y="7"/>
                  <a:pt x="502" y="6"/>
                  <a:pt x="500" y="10"/>
                </a:cubicBezTo>
                <a:cubicBezTo>
                  <a:pt x="483" y="42"/>
                  <a:pt x="466" y="74"/>
                  <a:pt x="434" y="91"/>
                </a:cubicBezTo>
                <a:cubicBezTo>
                  <a:pt x="391" y="114"/>
                  <a:pt x="330" y="95"/>
                  <a:pt x="314" y="49"/>
                </a:cubicBezTo>
                <a:cubicBezTo>
                  <a:pt x="314" y="47"/>
                  <a:pt x="313" y="47"/>
                  <a:pt x="312" y="46"/>
                </a:cubicBezTo>
                <a:cubicBezTo>
                  <a:pt x="310" y="44"/>
                  <a:pt x="307" y="43"/>
                  <a:pt x="304" y="46"/>
                </a:cubicBezTo>
                <a:cubicBezTo>
                  <a:pt x="268" y="87"/>
                  <a:pt x="192" y="53"/>
                  <a:pt x="157" y="26"/>
                </a:cubicBezTo>
                <a:cubicBezTo>
                  <a:pt x="153" y="23"/>
                  <a:pt x="148" y="28"/>
                  <a:pt x="149" y="32"/>
                </a:cubicBezTo>
                <a:cubicBezTo>
                  <a:pt x="170" y="98"/>
                  <a:pt x="125" y="189"/>
                  <a:pt x="47" y="181"/>
                </a:cubicBezTo>
                <a:cubicBezTo>
                  <a:pt x="43" y="181"/>
                  <a:pt x="41" y="186"/>
                  <a:pt x="43" y="189"/>
                </a:cubicBezTo>
                <a:cubicBezTo>
                  <a:pt x="78" y="254"/>
                  <a:pt x="89" y="358"/>
                  <a:pt x="5" y="391"/>
                </a:cubicBezTo>
                <a:cubicBezTo>
                  <a:pt x="0" y="393"/>
                  <a:pt x="0" y="401"/>
                  <a:pt x="7" y="401"/>
                </a:cubicBezTo>
                <a:cubicBezTo>
                  <a:pt x="74" y="405"/>
                  <a:pt x="104" y="451"/>
                  <a:pt x="117" y="513"/>
                </a:cubicBezTo>
                <a:cubicBezTo>
                  <a:pt x="118" y="517"/>
                  <a:pt x="123" y="518"/>
                  <a:pt x="126" y="515"/>
                </a:cubicBezTo>
                <a:cubicBezTo>
                  <a:pt x="193" y="438"/>
                  <a:pt x="273" y="536"/>
                  <a:pt x="290" y="605"/>
                </a:cubicBezTo>
                <a:cubicBezTo>
                  <a:pt x="291" y="609"/>
                  <a:pt x="297" y="609"/>
                  <a:pt x="300" y="606"/>
                </a:cubicBezTo>
                <a:cubicBezTo>
                  <a:pt x="325" y="572"/>
                  <a:pt x="348" y="537"/>
                  <a:pt x="394" y="536"/>
                </a:cubicBezTo>
                <a:cubicBezTo>
                  <a:pt x="430" y="535"/>
                  <a:pt x="474" y="553"/>
                  <a:pt x="480" y="592"/>
                </a:cubicBezTo>
                <a:cubicBezTo>
                  <a:pt x="481" y="597"/>
                  <a:pt x="490" y="597"/>
                  <a:pt x="491" y="592"/>
                </a:cubicBezTo>
                <a:cubicBezTo>
                  <a:pt x="504" y="520"/>
                  <a:pt x="602" y="530"/>
                  <a:pt x="606" y="601"/>
                </a:cubicBezTo>
                <a:cubicBezTo>
                  <a:pt x="606" y="606"/>
                  <a:pt x="614" y="609"/>
                  <a:pt x="616" y="604"/>
                </a:cubicBezTo>
                <a:cubicBezTo>
                  <a:pt x="630" y="573"/>
                  <a:pt x="649" y="547"/>
                  <a:pt x="683" y="538"/>
                </a:cubicBezTo>
                <a:cubicBezTo>
                  <a:pt x="720" y="528"/>
                  <a:pt x="763" y="542"/>
                  <a:pt x="769" y="583"/>
                </a:cubicBezTo>
                <a:cubicBezTo>
                  <a:pt x="770" y="589"/>
                  <a:pt x="780" y="588"/>
                  <a:pt x="779" y="582"/>
                </a:cubicBezTo>
                <a:cubicBezTo>
                  <a:pt x="775" y="531"/>
                  <a:pt x="797" y="482"/>
                  <a:pt x="833" y="447"/>
                </a:cubicBezTo>
                <a:cubicBezTo>
                  <a:pt x="849" y="431"/>
                  <a:pt x="869" y="419"/>
                  <a:pt x="887" y="407"/>
                </a:cubicBezTo>
                <a:cubicBezTo>
                  <a:pt x="898" y="400"/>
                  <a:pt x="911" y="395"/>
                  <a:pt x="924" y="393"/>
                </a:cubicBezTo>
                <a:cubicBezTo>
                  <a:pt x="930" y="392"/>
                  <a:pt x="935" y="395"/>
                  <a:pt x="941" y="395"/>
                </a:cubicBezTo>
                <a:cubicBezTo>
                  <a:pt x="947" y="395"/>
                  <a:pt x="948" y="386"/>
                  <a:pt x="942" y="384"/>
                </a:cubicBezTo>
                <a:close/>
                <a:moveTo>
                  <a:pt x="831" y="434"/>
                </a:moveTo>
                <a:cubicBezTo>
                  <a:pt x="796" y="463"/>
                  <a:pt x="773" y="508"/>
                  <a:pt x="769" y="553"/>
                </a:cubicBezTo>
                <a:cubicBezTo>
                  <a:pt x="755" y="533"/>
                  <a:pt x="729" y="525"/>
                  <a:pt x="701" y="525"/>
                </a:cubicBezTo>
                <a:cubicBezTo>
                  <a:pt x="661" y="525"/>
                  <a:pt x="633" y="551"/>
                  <a:pt x="614" y="584"/>
                </a:cubicBezTo>
                <a:cubicBezTo>
                  <a:pt x="597" y="522"/>
                  <a:pt x="511" y="512"/>
                  <a:pt x="485" y="572"/>
                </a:cubicBezTo>
                <a:cubicBezTo>
                  <a:pt x="471" y="541"/>
                  <a:pt x="433" y="527"/>
                  <a:pt x="400" y="525"/>
                </a:cubicBezTo>
                <a:cubicBezTo>
                  <a:pt x="351" y="522"/>
                  <a:pt x="323" y="557"/>
                  <a:pt x="297" y="591"/>
                </a:cubicBezTo>
                <a:cubicBezTo>
                  <a:pt x="274" y="518"/>
                  <a:pt x="194" y="433"/>
                  <a:pt x="125" y="500"/>
                </a:cubicBezTo>
                <a:cubicBezTo>
                  <a:pt x="112" y="445"/>
                  <a:pt x="82" y="403"/>
                  <a:pt x="26" y="393"/>
                </a:cubicBezTo>
                <a:cubicBezTo>
                  <a:pt x="94" y="353"/>
                  <a:pt x="89" y="259"/>
                  <a:pt x="56" y="192"/>
                </a:cubicBezTo>
                <a:cubicBezTo>
                  <a:pt x="130" y="193"/>
                  <a:pt x="175" y="111"/>
                  <a:pt x="163" y="43"/>
                </a:cubicBezTo>
                <a:cubicBezTo>
                  <a:pt x="204" y="70"/>
                  <a:pt x="271" y="93"/>
                  <a:pt x="309" y="57"/>
                </a:cubicBezTo>
                <a:cubicBezTo>
                  <a:pt x="325" y="98"/>
                  <a:pt x="370" y="118"/>
                  <a:pt x="414" y="109"/>
                </a:cubicBezTo>
                <a:cubicBezTo>
                  <a:pt x="458" y="100"/>
                  <a:pt x="482" y="67"/>
                  <a:pt x="502" y="30"/>
                </a:cubicBezTo>
                <a:cubicBezTo>
                  <a:pt x="513" y="73"/>
                  <a:pt x="542" y="104"/>
                  <a:pt x="592" y="97"/>
                </a:cubicBezTo>
                <a:cubicBezTo>
                  <a:pt x="637" y="92"/>
                  <a:pt x="680" y="62"/>
                  <a:pt x="712" y="28"/>
                </a:cubicBezTo>
                <a:cubicBezTo>
                  <a:pt x="710" y="72"/>
                  <a:pt x="734" y="123"/>
                  <a:pt x="776" y="107"/>
                </a:cubicBezTo>
                <a:cubicBezTo>
                  <a:pt x="766" y="130"/>
                  <a:pt x="769" y="154"/>
                  <a:pt x="794" y="172"/>
                </a:cubicBezTo>
                <a:cubicBezTo>
                  <a:pt x="818" y="189"/>
                  <a:pt x="852" y="192"/>
                  <a:pt x="880" y="184"/>
                </a:cubicBezTo>
                <a:cubicBezTo>
                  <a:pt x="851" y="218"/>
                  <a:pt x="829" y="262"/>
                  <a:pt x="834" y="307"/>
                </a:cubicBezTo>
                <a:cubicBezTo>
                  <a:pt x="838" y="348"/>
                  <a:pt x="874" y="372"/>
                  <a:pt x="910" y="386"/>
                </a:cubicBezTo>
                <a:cubicBezTo>
                  <a:pt x="905" y="387"/>
                  <a:pt x="899" y="389"/>
                  <a:pt x="893" y="392"/>
                </a:cubicBezTo>
                <a:cubicBezTo>
                  <a:pt x="871" y="403"/>
                  <a:pt x="850" y="419"/>
                  <a:pt x="831" y="4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C5F5BC-879C-4490-AC32-32D5A4FAA4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8" y="929740"/>
            <a:ext cx="1815145" cy="18103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6E9AC2-A9C0-42AC-B300-5AAD819C5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22" y="3777236"/>
            <a:ext cx="1561275" cy="15636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62A032-4C05-429E-9BC7-9A33ADDF50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33" y="3852093"/>
            <a:ext cx="1561275" cy="15636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2B57515-B98F-4A68-8495-0E7BB500B6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448" y="3852093"/>
            <a:ext cx="1561275" cy="1413964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7E608A1-0311-4C92-921B-A23F6E82C44B}"/>
              </a:ext>
            </a:extLst>
          </p:cNvPr>
          <p:cNvCxnSpPr>
            <a:cxnSpLocks/>
          </p:cNvCxnSpPr>
          <p:nvPr/>
        </p:nvCxnSpPr>
        <p:spPr>
          <a:xfrm flipH="1">
            <a:off x="3052521" y="2872081"/>
            <a:ext cx="2" cy="6707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FB84D80-C61E-4A1B-B351-D75427451779}"/>
              </a:ext>
            </a:extLst>
          </p:cNvPr>
          <p:cNvCxnSpPr>
            <a:cxnSpLocks/>
          </p:cNvCxnSpPr>
          <p:nvPr/>
        </p:nvCxnSpPr>
        <p:spPr>
          <a:xfrm flipH="1">
            <a:off x="1461868" y="2872081"/>
            <a:ext cx="1590653" cy="5997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717A42E-A593-40C3-89CF-E870646A970F}"/>
              </a:ext>
            </a:extLst>
          </p:cNvPr>
          <p:cNvCxnSpPr>
            <a:cxnSpLocks/>
          </p:cNvCxnSpPr>
          <p:nvPr/>
        </p:nvCxnSpPr>
        <p:spPr>
          <a:xfrm>
            <a:off x="3038230" y="2868262"/>
            <a:ext cx="1533770" cy="6035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15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2252 E" pathEditMode="relative" ptsTypes="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292252 L 0 0 E" pathEditMode="relative" ptsTypes="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43929" y="43929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227639" y="22763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B7D14655-8E47-4F68-881C-0D1A910A2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3" r="20987"/>
          <a:stretch/>
        </p:blipFill>
        <p:spPr>
          <a:xfrm>
            <a:off x="2981520" y="3083909"/>
            <a:ext cx="2189787" cy="288334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F297A39-18BE-4297-9D5D-A13987CAFE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5" t="1592" r="18917" b="4458"/>
          <a:stretch/>
        </p:blipFill>
        <p:spPr>
          <a:xfrm>
            <a:off x="3003593" y="3378141"/>
            <a:ext cx="1838314" cy="2489981"/>
          </a:xfrm>
          <a:prstGeom prst="rect">
            <a:avLst/>
          </a:prstGeom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930BB30E-4FEE-43B8-941F-3790686B3A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1" b="4421"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3A2C89-69E8-4804-9653-2EBB1D30C0BD}"/>
              </a:ext>
            </a:extLst>
          </p:cNvPr>
          <p:cNvSpPr txBox="1"/>
          <p:nvPr/>
        </p:nvSpPr>
        <p:spPr>
          <a:xfrm>
            <a:off x="1720947" y="1675676"/>
            <a:ext cx="4501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知识就是力量</a:t>
            </a:r>
          </a:p>
        </p:txBody>
      </p:sp>
      <p:sp>
        <p:nvSpPr>
          <p:cNvPr id="10" name="太阳形 9">
            <a:extLst>
              <a:ext uri="{FF2B5EF4-FFF2-40B4-BE49-F238E27FC236}">
                <a16:creationId xmlns:a16="http://schemas.microsoft.com/office/drawing/2014/main" id="{A8388DCF-F9A2-4A08-82C0-256254007D63}"/>
              </a:ext>
            </a:extLst>
          </p:cNvPr>
          <p:cNvSpPr/>
          <p:nvPr/>
        </p:nvSpPr>
        <p:spPr>
          <a:xfrm>
            <a:off x="1207476" y="882610"/>
            <a:ext cx="1026942" cy="923330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AC3044-A6ED-416D-971F-7C5E330A13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35" y="3687493"/>
            <a:ext cx="2026677" cy="20297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D9F352-EC13-40EB-9307-9F89C326A6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00" y="3828699"/>
            <a:ext cx="1863800" cy="1888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D1D2FB8-0DFA-4DC3-A3B0-6FF41A8E49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93" y="3828699"/>
            <a:ext cx="2145642" cy="188858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26D78D6-CF96-4107-8947-CD038264F4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4" t="7481" r="18510" b="12373"/>
          <a:stretch/>
        </p:blipFill>
        <p:spPr>
          <a:xfrm>
            <a:off x="5451916" y="3598955"/>
            <a:ext cx="2031324" cy="22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-0.16628 -0.0034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>
            <a:spLocks/>
          </p:cNvSpPr>
          <p:nvPr/>
        </p:nvSpPr>
        <p:spPr>
          <a:xfrm>
            <a:off x="5306222" y="513646"/>
            <a:ext cx="4859655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站酷文艺体" panose="02000603000000000000" pitchFamily="2" charset="-122"/>
                <a:ea typeface="站酷文艺体" panose="02000603000000000000" pitchFamily="2" charset="-122"/>
                <a:cs typeface="Open Sans" panose="020B0606030504020204" pitchFamily="34" charset="0"/>
              </a:rPr>
              <a:t>血液化验单</a:t>
            </a:r>
            <a:endParaRPr lang="fr-CA" sz="4000" dirty="0">
              <a:latin typeface="站酷文艺体" panose="02000603000000000000" pitchFamily="2" charset="-122"/>
              <a:ea typeface="站酷文艺体" panose="02000603000000000000" pitchFamily="2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3933C8-54E3-4EAD-ABD4-F4A418A0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60" y="1494550"/>
            <a:ext cx="6474777" cy="48316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584FC5-B405-41A3-81A2-87C9B406EEDD}"/>
              </a:ext>
            </a:extLst>
          </p:cNvPr>
          <p:cNvSpPr txBox="1"/>
          <p:nvPr/>
        </p:nvSpPr>
        <p:spPr>
          <a:xfrm>
            <a:off x="2021831" y="1924587"/>
            <a:ext cx="1444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4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53D5C1-70DE-4128-96D8-5653415EA82C}"/>
              </a:ext>
            </a:extLst>
          </p:cNvPr>
          <p:cNvSpPr txBox="1"/>
          <p:nvPr/>
        </p:nvSpPr>
        <p:spPr>
          <a:xfrm>
            <a:off x="2009100" y="3423569"/>
            <a:ext cx="149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00B0F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D42503-0C41-4273-A23F-6F51CBC9EA15}"/>
              </a:ext>
            </a:extLst>
          </p:cNvPr>
          <p:cNvSpPr txBox="1"/>
          <p:nvPr/>
        </p:nvSpPr>
        <p:spPr>
          <a:xfrm>
            <a:off x="2034562" y="4922551"/>
            <a:ext cx="149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FFC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知识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2156EF3-E5ED-4A5C-9704-04423576ECB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744301" y="2755584"/>
            <a:ext cx="12731" cy="66798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E1E90DE-5F45-40C7-BD7C-572E437E2CCB}"/>
              </a:ext>
            </a:extLst>
          </p:cNvPr>
          <p:cNvCxnSpPr>
            <a:cxnSpLocks/>
          </p:cNvCxnSpPr>
          <p:nvPr/>
        </p:nvCxnSpPr>
        <p:spPr>
          <a:xfrm>
            <a:off x="2744301" y="4254566"/>
            <a:ext cx="0" cy="66798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占位符 3">
            <a:extLst>
              <a:ext uri="{FF2B5EF4-FFF2-40B4-BE49-F238E27FC236}">
                <a16:creationId xmlns:a16="http://schemas.microsoft.com/office/drawing/2014/main" id="{89E6FA14-9B34-44BF-B67D-87F820F2AE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r="5825"/>
          <a:stretch>
            <a:fillRect/>
          </a:stretch>
        </p:blipFill>
        <p:spPr>
          <a:xfrm>
            <a:off x="0" y="0"/>
            <a:ext cx="1066329" cy="6858000"/>
          </a:xfrm>
        </p:spPr>
      </p:pic>
    </p:spTree>
    <p:extLst>
      <p:ext uri="{BB962C8B-B14F-4D97-AF65-F5344CB8AC3E}">
        <p14:creationId xmlns:p14="http://schemas.microsoft.com/office/powerpoint/2010/main" val="24161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251</Words>
  <Application>Microsoft Office PowerPoint</Application>
  <PresentationFormat>宽屏</PresentationFormat>
  <Paragraphs>94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I.Ngaan</vt:lpstr>
      <vt:lpstr>等线</vt:lpstr>
      <vt:lpstr>方正卡通简体</vt:lpstr>
      <vt:lpstr>华文行楷</vt:lpstr>
      <vt:lpstr>华文新魏</vt:lpstr>
      <vt:lpstr>庞门正道粗书体</vt:lpstr>
      <vt:lpstr>手书体</vt:lpstr>
      <vt:lpstr>微软雅黑</vt:lpstr>
      <vt:lpstr>杨任东竹石体-Semibold</vt:lpstr>
      <vt:lpstr>义启紫水晶体</vt:lpstr>
      <vt:lpstr>幼圆</vt:lpstr>
      <vt:lpstr>站酷快乐体2016修订版</vt:lpstr>
      <vt:lpstr>站酷文艺体</vt:lpstr>
      <vt:lpstr>站酷小薇LOGO体</vt:lpstr>
      <vt:lpstr>Arial</vt:lpstr>
      <vt:lpstr>Calibri</vt:lpstr>
      <vt:lpstr>Cambria Math</vt:lpstr>
      <vt:lpstr>Open Sans</vt:lpstr>
      <vt:lpstr>Segoe Script</vt:lpstr>
      <vt:lpstr>Segoe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DELL</cp:lastModifiedBy>
  <cp:revision>155</cp:revision>
  <dcterms:created xsi:type="dcterms:W3CDTF">2019-01-28T15:12:41Z</dcterms:created>
  <dcterms:modified xsi:type="dcterms:W3CDTF">2020-02-10T01:16:49Z</dcterms:modified>
</cp:coreProperties>
</file>